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 showSpecialPlsOnTitleSld="0">
  <p:sldMasterIdLst>
    <p:sldMasterId id="2147483670" r:id="rId3"/>
    <p:sldMasterId id="214748367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</p:sldIdLst>
  <p:sldSz cy="5143500" cx="9144000"/>
  <p:notesSz cx="6858000" cy="9144000"/>
  <p:embeddedFontLst>
    <p:embeddedFont>
      <p:font typeface="Roboto Slab"/>
      <p:regular r:id="rId40"/>
      <p:bold r:id="rId41"/>
    </p:embeddedFont>
    <p:embeddedFont>
      <p:font typeface="Muli"/>
      <p:regular r:id="rId42"/>
      <p:bold r:id="rId43"/>
      <p:italic r:id="rId44"/>
      <p:boldItalic r:id="rId45"/>
    </p:embeddedFont>
    <p:embeddedFont>
      <p:font typeface="Roboto"/>
      <p:regular r:id="rId46"/>
      <p:bold r:id="rId47"/>
      <p:italic r:id="rId48"/>
      <p:boldItalic r:id="rId49"/>
    </p:embeddedFont>
    <p:embeddedFont>
      <p:font typeface="Nixie One"/>
      <p:regular r:id="rId50"/>
    </p:embeddedFont>
    <p:embeddedFont>
      <p:font typeface="Helvetica Neue"/>
      <p:regular r:id="rId51"/>
      <p:bold r:id="rId52"/>
      <p:italic r:id="rId53"/>
      <p:boldItalic r:id="rId5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Slab-regular.fntdata"/><Relationship Id="rId42" Type="http://schemas.openxmlformats.org/officeDocument/2006/relationships/font" Target="fonts/Muli-regular.fntdata"/><Relationship Id="rId41" Type="http://schemas.openxmlformats.org/officeDocument/2006/relationships/font" Target="fonts/RobotoSlab-bold.fntdata"/><Relationship Id="rId44" Type="http://schemas.openxmlformats.org/officeDocument/2006/relationships/font" Target="fonts/Muli-italic.fntdata"/><Relationship Id="rId43" Type="http://schemas.openxmlformats.org/officeDocument/2006/relationships/font" Target="fonts/Muli-bold.fntdata"/><Relationship Id="rId46" Type="http://schemas.openxmlformats.org/officeDocument/2006/relationships/font" Target="fonts/Roboto-regular.fntdata"/><Relationship Id="rId45" Type="http://schemas.openxmlformats.org/officeDocument/2006/relationships/font" Target="fonts/Muli-bold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48" Type="http://schemas.openxmlformats.org/officeDocument/2006/relationships/font" Target="fonts/Roboto-italic.fntdata"/><Relationship Id="rId47" Type="http://schemas.openxmlformats.org/officeDocument/2006/relationships/font" Target="fonts/Roboto-bold.fntdata"/><Relationship Id="rId49" Type="http://schemas.openxmlformats.org/officeDocument/2006/relationships/font" Target="fonts/Robo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HelveticaNeue-regular.fntdata"/><Relationship Id="rId50" Type="http://schemas.openxmlformats.org/officeDocument/2006/relationships/font" Target="fonts/NixieOne-regular.fntdata"/><Relationship Id="rId53" Type="http://schemas.openxmlformats.org/officeDocument/2006/relationships/font" Target="fonts/HelveticaNeue-italic.fntdata"/><Relationship Id="rId52" Type="http://schemas.openxmlformats.org/officeDocument/2006/relationships/font" Target="fonts/HelveticaNeue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54" Type="http://schemas.openxmlformats.org/officeDocument/2006/relationships/font" Target="fonts/HelveticaNeue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35f391192_0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35f391192_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64f87027fc_0_17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64f87027fc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64f87027fc_0_18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64f87027fc_0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64f1d5eea8_1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64f1d5eea8_1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64f1d5eea8_1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Google Shape;507;g64f1d5eea8_1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64f1d5eea8_1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64f1d5eea8_1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64ed35a9d1_0_2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64ed35a9d1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64f87027fc_0_1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64f87027fc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64f87027fc_0_1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64f87027fc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64f87027fc_0_4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Google Shape;561;g64f87027fc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64f87027fc_0_6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8" name="Google Shape;568;g64f87027fc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5be8433d7c_4_8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5be8433d7c_4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64f87027fc_0_7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5" name="Google Shape;575;g64f87027fc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64f87027fc_0_7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2" name="Google Shape;582;g64f87027fc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64f87027fc_0_8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" name="Google Shape;589;g64f87027fc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5be8433d7c_4_464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Google Shape;603;g5be8433d7c_4_46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g64f87027fc_0_10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1" name="Google Shape;611;g64f87027fc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64f87027fc_0_11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" name="Google Shape;619;g64f87027fc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64f87027fc_0_11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5" name="Google Shape;625;g64f87027fc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64f87027fc_0_12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64f87027fc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64f87027fc_0_13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8" name="Google Shape;638;g64f87027fc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64f87027fc_0_13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64f87027fc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5be8433d7c_4_9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5be8433d7c_4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64f87027fc_0_14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3" name="Google Shape;653;g64f87027fc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64f87027fc_0_15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0" name="Google Shape;660;g64f87027fc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g64f87027fc_0_15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6" name="Google Shape;666;g64f87027fc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g64f87027fc_0_16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3" name="Google Shape;673;g64f87027fc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Change host to 0.0.0.0. Get IP address of the device. Access website from anywhere!!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g5be8433d7c_4_8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1" name="Google Shape;681;g5be8433d7c_4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5be8433d7c_4_459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5be8433d7c_4_45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64ed35a9d1_0_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64ed35a9d1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64ed35a9d1_0_1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64ed35a9d1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64f87027fc_0_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64f87027fc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64f1d5eea8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64f1d5eea8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64f1d5eea8_1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64f1d5eea8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 rot="10800000">
            <a:off x="3919993" y="3977033"/>
            <a:ext cx="1303500" cy="1128300"/>
          </a:xfrm>
          <a:custGeom>
            <a:rect b="b" l="l" r="r" t="t"/>
            <a:pathLst>
              <a:path extrusionOk="0" h="120000" w="12000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lin ang="6983783" scaled="0"/>
          </a:gra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" name="Google Shape;11;p2"/>
          <p:cNvSpPr/>
          <p:nvPr/>
        </p:nvSpPr>
        <p:spPr>
          <a:xfrm rot="5400000">
            <a:off x="3809057" y="-81000"/>
            <a:ext cx="1525500" cy="1761600"/>
          </a:xfrm>
          <a:custGeom>
            <a:rect b="b" l="l" r="r" t="t"/>
            <a:pathLst>
              <a:path extrusionOk="0" h="120000" w="12000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1400175" y="1991825"/>
            <a:ext cx="63435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Google Shape;13;p2"/>
          <p:cNvSpPr/>
          <p:nvPr/>
        </p:nvSpPr>
        <p:spPr>
          <a:xfrm flipH="1" rot="10800000">
            <a:off x="2809875" y="-172875"/>
            <a:ext cx="1111500" cy="9624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19050">
            <a:solidFill>
              <a:srgbClr val="19BB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2"/>
          <p:cNvSpPr/>
          <p:nvPr/>
        </p:nvSpPr>
        <p:spPr>
          <a:xfrm flipH="1" rot="10800000">
            <a:off x="3602723" y="1360109"/>
            <a:ext cx="493800" cy="4275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1847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" name="Google Shape;15;p2"/>
          <p:cNvSpPr/>
          <p:nvPr/>
        </p:nvSpPr>
        <p:spPr>
          <a:xfrm flipH="1" rot="10800000">
            <a:off x="5278915" y="855279"/>
            <a:ext cx="944700" cy="8181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76200">
            <a:solidFill>
              <a:srgbClr val="184769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flipH="1" rot="10800000">
            <a:off x="5365799" y="352324"/>
            <a:ext cx="493800" cy="4272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00E1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" name="Google Shape;17;p2"/>
          <p:cNvGrpSpPr/>
          <p:nvPr/>
        </p:nvGrpSpPr>
        <p:grpSpPr>
          <a:xfrm>
            <a:off x="5549153" y="1029780"/>
            <a:ext cx="404640" cy="374059"/>
            <a:chOff x="5975075" y="2327500"/>
            <a:chExt cx="420100" cy="388350"/>
          </a:xfrm>
        </p:grpSpPr>
        <p:sp>
          <p:nvSpPr>
            <p:cNvPr id="18" name="Google Shape;18;p2"/>
            <p:cNvSpPr/>
            <p:nvPr/>
          </p:nvSpPr>
          <p:spPr>
            <a:xfrm>
              <a:off x="5975075" y="2474650"/>
              <a:ext cx="98325" cy="220450"/>
            </a:xfrm>
            <a:custGeom>
              <a:rect b="b" l="l" r="r" t="t"/>
              <a:pathLst>
                <a:path extrusionOk="0" h="8818" w="3933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6088025" y="2327500"/>
              <a:ext cx="307150" cy="388350"/>
            </a:xfrm>
            <a:custGeom>
              <a:rect b="b" l="l" r="r" t="t"/>
              <a:pathLst>
                <a:path extrusionOk="0" h="15534" w="12286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" name="Google Shape;20;p2"/>
          <p:cNvSpPr/>
          <p:nvPr/>
        </p:nvSpPr>
        <p:spPr>
          <a:xfrm>
            <a:off x="3253021" y="113273"/>
            <a:ext cx="225085" cy="389964"/>
          </a:xfrm>
          <a:custGeom>
            <a:rect b="b" l="l" r="r" t="t"/>
            <a:pathLst>
              <a:path extrusionOk="0" h="20565" w="1187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" name="Google Shape;21;p2"/>
          <p:cNvGrpSpPr/>
          <p:nvPr/>
        </p:nvGrpSpPr>
        <p:grpSpPr>
          <a:xfrm>
            <a:off x="3199464" y="902959"/>
            <a:ext cx="395018" cy="403297"/>
            <a:chOff x="3951850" y="2985350"/>
            <a:chExt cx="407950" cy="416500"/>
          </a:xfrm>
        </p:grpSpPr>
        <p:sp>
          <p:nvSpPr>
            <p:cNvPr id="22" name="Google Shape;22;p2"/>
            <p:cNvSpPr/>
            <p:nvPr/>
          </p:nvSpPr>
          <p:spPr>
            <a:xfrm>
              <a:off x="3951850" y="2985350"/>
              <a:ext cx="314800" cy="314825"/>
            </a:xfrm>
            <a:custGeom>
              <a:rect b="b" l="l" r="r" t="t"/>
              <a:pathLst>
                <a:path extrusionOk="0" fill="none" h="12593" w="12592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3988375" y="3021875"/>
              <a:ext cx="241750" cy="241750"/>
            </a:xfrm>
            <a:custGeom>
              <a:rect b="b" l="l" r="r" t="t"/>
              <a:pathLst>
                <a:path extrusionOk="0" fill="none" h="9670" w="967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4024300" y="3058425"/>
              <a:ext cx="84650" cy="84650"/>
            </a:xfrm>
            <a:custGeom>
              <a:rect b="b" l="l" r="r" t="t"/>
              <a:pathLst>
                <a:path extrusionOk="0" fill="none" h="3386" w="3386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4205750" y="3248375"/>
              <a:ext cx="154050" cy="153475"/>
            </a:xfrm>
            <a:custGeom>
              <a:rect b="b" l="l" r="r" t="t"/>
              <a:pathLst>
                <a:path extrusionOk="0" fill="none" h="6139" w="6162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" name="Google Shape;26;p2"/>
          <p:cNvSpPr/>
          <p:nvPr/>
        </p:nvSpPr>
        <p:spPr>
          <a:xfrm flipH="1" rot="10800000">
            <a:off x="5010533" y="4576648"/>
            <a:ext cx="1032900" cy="8946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19050">
            <a:solidFill>
              <a:srgbClr val="18476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2"/>
          <p:cNvSpPr/>
          <p:nvPr/>
        </p:nvSpPr>
        <p:spPr>
          <a:xfrm flipH="1" rot="10800000">
            <a:off x="5133679" y="4056450"/>
            <a:ext cx="540000" cy="4674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3292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2"/>
          <p:cNvSpPr/>
          <p:nvPr/>
        </p:nvSpPr>
        <p:spPr>
          <a:xfrm flipH="1" rot="10800000">
            <a:off x="3101709" y="3629719"/>
            <a:ext cx="1032900" cy="8940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1847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" name="Google Shape;29;p2"/>
          <p:cNvSpPr/>
          <p:nvPr/>
        </p:nvSpPr>
        <p:spPr>
          <a:xfrm flipH="1" rot="10800000">
            <a:off x="3530384" y="4576662"/>
            <a:ext cx="452100" cy="3912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19050">
            <a:solidFill>
              <a:srgbClr val="00E1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2"/>
          <p:cNvSpPr/>
          <p:nvPr/>
        </p:nvSpPr>
        <p:spPr>
          <a:xfrm>
            <a:off x="5370705" y="4867761"/>
            <a:ext cx="312503" cy="312484"/>
          </a:xfrm>
          <a:custGeom>
            <a:rect b="b" l="l" r="r" t="t"/>
            <a:pathLst>
              <a:path extrusionOk="0" h="16999" w="1700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" name="Google Shape;31;p2"/>
          <p:cNvGrpSpPr/>
          <p:nvPr/>
        </p:nvGrpSpPr>
        <p:grpSpPr>
          <a:xfrm>
            <a:off x="5772009" y="4056440"/>
            <a:ext cx="573943" cy="550550"/>
            <a:chOff x="5241175" y="4959100"/>
            <a:chExt cx="539775" cy="517775"/>
          </a:xfrm>
        </p:grpSpPr>
        <p:sp>
          <p:nvSpPr>
            <p:cNvPr id="32" name="Google Shape;32;p2"/>
            <p:cNvSpPr/>
            <p:nvPr/>
          </p:nvSpPr>
          <p:spPr>
            <a:xfrm>
              <a:off x="5575150" y="4959100"/>
              <a:ext cx="161225" cy="178300"/>
            </a:xfrm>
            <a:custGeom>
              <a:rect b="b" l="l" r="r" t="t"/>
              <a:pathLst>
                <a:path extrusionOk="0" h="7132" w="6449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5330925" y="4985350"/>
              <a:ext cx="128250" cy="148400"/>
            </a:xfrm>
            <a:custGeom>
              <a:rect b="b" l="l" r="r" t="t"/>
              <a:pathLst>
                <a:path extrusionOk="0" h="5936" w="513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5241175" y="5241175"/>
              <a:ext cx="180125" cy="109325"/>
            </a:xfrm>
            <a:custGeom>
              <a:rect b="b" l="l" r="r" t="t"/>
              <a:pathLst>
                <a:path extrusionOk="0" h="4373" w="7205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5461575" y="5316900"/>
              <a:ext cx="89175" cy="159975"/>
            </a:xfrm>
            <a:custGeom>
              <a:rect b="b" l="l" r="r" t="t"/>
              <a:pathLst>
                <a:path extrusionOk="0" h="6399" w="3567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5619100" y="5194175"/>
              <a:ext cx="161850" cy="89775"/>
            </a:xfrm>
            <a:custGeom>
              <a:rect b="b" l="l" r="r" t="t"/>
              <a:pathLst>
                <a:path extrusionOk="0" h="3591" w="6474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5420075" y="5116000"/>
              <a:ext cx="189300" cy="189925"/>
            </a:xfrm>
            <a:custGeom>
              <a:rect b="b" l="l" r="r" t="t"/>
              <a:pathLst>
                <a:path extrusionOk="0" h="7597" w="7572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" name="Google Shape;38;p2"/>
          <p:cNvSpPr/>
          <p:nvPr/>
        </p:nvSpPr>
        <p:spPr>
          <a:xfrm>
            <a:off x="3429208" y="3904791"/>
            <a:ext cx="377839" cy="343685"/>
          </a:xfrm>
          <a:custGeom>
            <a:rect b="b" l="l" r="r" t="t"/>
            <a:pathLst>
              <a:path extrusionOk="0" h="14752" w="16218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9" name="Google Shape;39;p2"/>
          <p:cNvPicPr preferRelativeResize="0"/>
          <p:nvPr/>
        </p:nvPicPr>
        <p:blipFill rotWithShape="1">
          <a:blip r:embed="rId2">
            <a:alphaModFix/>
          </a:blip>
          <a:srcRect b="0" l="46501" r="0" t="0"/>
          <a:stretch/>
        </p:blipFill>
        <p:spPr>
          <a:xfrm>
            <a:off x="3797093" y="463175"/>
            <a:ext cx="1549448" cy="623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11"/>
          <p:cNvSpPr/>
          <p:nvPr/>
        </p:nvSpPr>
        <p:spPr>
          <a:xfrm flipH="1" rot="10800000">
            <a:off x="8218352" y="4121459"/>
            <a:ext cx="685200" cy="593400"/>
          </a:xfrm>
          <a:custGeom>
            <a:rect b="b" l="l" r="r" t="t"/>
            <a:pathLst>
              <a:path extrusionOk="0" h="120000" w="12000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lin ang="6983783" scaled="0"/>
          </a:gra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24" name="Google Shape;324;p11"/>
          <p:cNvSpPr/>
          <p:nvPr/>
        </p:nvSpPr>
        <p:spPr>
          <a:xfrm rot="5400000">
            <a:off x="388487" y="105212"/>
            <a:ext cx="944100" cy="1090200"/>
          </a:xfrm>
          <a:custGeom>
            <a:rect b="b" l="l" r="r" t="t"/>
            <a:pathLst>
              <a:path extrusionOk="0" h="120000" w="12000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25" name="Google Shape;325;p11"/>
          <p:cNvSpPr/>
          <p:nvPr/>
        </p:nvSpPr>
        <p:spPr>
          <a:xfrm flipH="1" rot="10800000">
            <a:off x="-123825" y="847791"/>
            <a:ext cx="674400" cy="5844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9525">
            <a:solidFill>
              <a:srgbClr val="19BB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11"/>
          <p:cNvSpPr/>
          <p:nvPr/>
        </p:nvSpPr>
        <p:spPr>
          <a:xfrm flipH="1" rot="10800000">
            <a:off x="503116" y="1161450"/>
            <a:ext cx="352800" cy="3054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1847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11"/>
          <p:cNvSpPr/>
          <p:nvPr/>
        </p:nvSpPr>
        <p:spPr>
          <a:xfrm flipH="1" rot="10800000">
            <a:off x="1208424" y="-131812"/>
            <a:ext cx="674400" cy="5844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76200">
            <a:solidFill>
              <a:srgbClr val="184769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11"/>
          <p:cNvSpPr/>
          <p:nvPr/>
        </p:nvSpPr>
        <p:spPr>
          <a:xfrm flipH="1" rot="10800000">
            <a:off x="247753" y="49693"/>
            <a:ext cx="295200" cy="2556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00E1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11"/>
          <p:cNvSpPr/>
          <p:nvPr/>
        </p:nvSpPr>
        <p:spPr>
          <a:xfrm flipH="1" rot="10800000">
            <a:off x="8763568" y="4485979"/>
            <a:ext cx="543000" cy="4704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9525">
            <a:solidFill>
              <a:srgbClr val="18476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11"/>
          <p:cNvSpPr/>
          <p:nvPr/>
        </p:nvSpPr>
        <p:spPr>
          <a:xfrm flipH="1" rot="10800000">
            <a:off x="8523810" y="4741100"/>
            <a:ext cx="284100" cy="2457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3292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11"/>
          <p:cNvSpPr/>
          <p:nvPr/>
        </p:nvSpPr>
        <p:spPr>
          <a:xfrm flipH="1" rot="10800000">
            <a:off x="8322785" y="3628023"/>
            <a:ext cx="543000" cy="4701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1847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11"/>
          <p:cNvSpPr/>
          <p:nvPr/>
        </p:nvSpPr>
        <p:spPr>
          <a:xfrm flipH="1" rot="10800000">
            <a:off x="8763569" y="4009882"/>
            <a:ext cx="237600" cy="2058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19050">
            <a:solidFill>
              <a:srgbClr val="00E1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11"/>
          <p:cNvSpPr txBox="1"/>
          <p:nvPr>
            <p:ph idx="12" type="sldNum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mage + Concept">
  <p:cSld name="BLANK_1"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12"/>
          <p:cNvSpPr/>
          <p:nvPr/>
        </p:nvSpPr>
        <p:spPr>
          <a:xfrm flipH="1" rot="10800000">
            <a:off x="8218352" y="4121459"/>
            <a:ext cx="685200" cy="593400"/>
          </a:xfrm>
          <a:custGeom>
            <a:rect b="b" l="l" r="r" t="t"/>
            <a:pathLst>
              <a:path extrusionOk="0" h="120000" w="12000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lin ang="6983783" scaled="0"/>
          </a:gra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36" name="Google Shape;336;p12"/>
          <p:cNvSpPr/>
          <p:nvPr/>
        </p:nvSpPr>
        <p:spPr>
          <a:xfrm rot="5400000">
            <a:off x="388487" y="105212"/>
            <a:ext cx="944100" cy="1090200"/>
          </a:xfrm>
          <a:custGeom>
            <a:rect b="b" l="l" r="r" t="t"/>
            <a:pathLst>
              <a:path extrusionOk="0" h="120000" w="12000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37" name="Google Shape;337;p12"/>
          <p:cNvSpPr/>
          <p:nvPr/>
        </p:nvSpPr>
        <p:spPr>
          <a:xfrm flipH="1" rot="10800000">
            <a:off x="-123825" y="847792"/>
            <a:ext cx="674400" cy="5844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9525">
            <a:solidFill>
              <a:srgbClr val="19BB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p12"/>
          <p:cNvSpPr/>
          <p:nvPr/>
        </p:nvSpPr>
        <p:spPr>
          <a:xfrm flipH="1" rot="10800000">
            <a:off x="503116" y="1161450"/>
            <a:ext cx="352800" cy="3054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1847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p12"/>
          <p:cNvSpPr/>
          <p:nvPr/>
        </p:nvSpPr>
        <p:spPr>
          <a:xfrm flipH="1" rot="10800000">
            <a:off x="1208424" y="-131812"/>
            <a:ext cx="674400" cy="5844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76200">
            <a:solidFill>
              <a:srgbClr val="184769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12"/>
          <p:cNvSpPr/>
          <p:nvPr/>
        </p:nvSpPr>
        <p:spPr>
          <a:xfrm flipH="1" rot="10800000">
            <a:off x="247753" y="49693"/>
            <a:ext cx="295200" cy="2556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00E1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p12"/>
          <p:cNvSpPr/>
          <p:nvPr/>
        </p:nvSpPr>
        <p:spPr>
          <a:xfrm flipH="1" rot="10800000">
            <a:off x="8763568" y="4485979"/>
            <a:ext cx="543000" cy="4704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9525">
            <a:solidFill>
              <a:srgbClr val="18476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p12"/>
          <p:cNvSpPr/>
          <p:nvPr/>
        </p:nvSpPr>
        <p:spPr>
          <a:xfrm flipH="1" rot="10800000">
            <a:off x="8523810" y="4741100"/>
            <a:ext cx="284100" cy="2457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3292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p12"/>
          <p:cNvSpPr/>
          <p:nvPr/>
        </p:nvSpPr>
        <p:spPr>
          <a:xfrm flipH="1" rot="10800000">
            <a:off x="8322785" y="3628023"/>
            <a:ext cx="543000" cy="4701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1847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p12"/>
          <p:cNvSpPr/>
          <p:nvPr/>
        </p:nvSpPr>
        <p:spPr>
          <a:xfrm flipH="1" rot="10800000">
            <a:off x="8763569" y="4009882"/>
            <a:ext cx="237600" cy="2058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19050">
            <a:solidFill>
              <a:srgbClr val="00E1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p12"/>
          <p:cNvSpPr txBox="1"/>
          <p:nvPr>
            <p:ph idx="12" type="sldNum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46" name="Google Shape;346;p12"/>
          <p:cNvPicPr preferRelativeResize="0"/>
          <p:nvPr/>
        </p:nvPicPr>
        <p:blipFill rotWithShape="1">
          <a:blip r:embed="rId2">
            <a:alphaModFix/>
          </a:blip>
          <a:srcRect b="0" l="41671" r="33470" t="0"/>
          <a:stretch/>
        </p:blipFill>
        <p:spPr>
          <a:xfrm>
            <a:off x="-438150" y="1162050"/>
            <a:ext cx="4152900" cy="3601200"/>
          </a:xfrm>
          <a:prstGeom prst="hexagon">
            <a:avLst>
              <a:gd fmla="val 28504" name="adj"/>
              <a:gd fmla="val 115470" name="vf"/>
            </a:avLst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47" name="Google Shape;347;p12"/>
          <p:cNvSpPr txBox="1"/>
          <p:nvPr>
            <p:ph idx="1" type="body"/>
          </p:nvPr>
        </p:nvSpPr>
        <p:spPr>
          <a:xfrm>
            <a:off x="3714750" y="1910813"/>
            <a:ext cx="4503600" cy="296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Font typeface="Muli"/>
              <a:buChar char="◇"/>
              <a:defRPr>
                <a:latin typeface="Muli"/>
                <a:ea typeface="Muli"/>
                <a:cs typeface="Muli"/>
                <a:sym typeface="Muli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￭"/>
              <a:defRPr>
                <a:latin typeface="Muli"/>
                <a:ea typeface="Muli"/>
                <a:cs typeface="Muli"/>
                <a:sym typeface="Muli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￮"/>
              <a:defRPr>
                <a:latin typeface="Muli"/>
                <a:ea typeface="Muli"/>
                <a:cs typeface="Muli"/>
                <a:sym typeface="Muli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●"/>
              <a:defRPr>
                <a:latin typeface="Muli"/>
                <a:ea typeface="Muli"/>
                <a:cs typeface="Muli"/>
                <a:sym typeface="Muli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○"/>
              <a:defRPr>
                <a:latin typeface="Muli"/>
                <a:ea typeface="Muli"/>
                <a:cs typeface="Muli"/>
                <a:sym typeface="Muli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■"/>
              <a:defRPr>
                <a:latin typeface="Muli"/>
                <a:ea typeface="Muli"/>
                <a:cs typeface="Muli"/>
                <a:sym typeface="Muli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●"/>
              <a:defRPr>
                <a:latin typeface="Muli"/>
                <a:ea typeface="Muli"/>
                <a:cs typeface="Muli"/>
                <a:sym typeface="Muli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○"/>
              <a:defRPr>
                <a:latin typeface="Muli"/>
                <a:ea typeface="Muli"/>
                <a:cs typeface="Muli"/>
                <a:sym typeface="Muli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■"/>
              <a:defRPr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  <p:sp>
        <p:nvSpPr>
          <p:cNvPr id="348" name="Google Shape;348;p12"/>
          <p:cNvSpPr txBox="1"/>
          <p:nvPr>
            <p:ph type="title"/>
          </p:nvPr>
        </p:nvSpPr>
        <p:spPr>
          <a:xfrm>
            <a:off x="3714750" y="1050488"/>
            <a:ext cx="4503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14"/>
          <p:cNvSpPr/>
          <p:nvPr/>
        </p:nvSpPr>
        <p:spPr>
          <a:xfrm>
            <a:off x="1524800" y="672606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355" name="Google Shape;355;p14"/>
          <p:cNvSpPr/>
          <p:nvPr/>
        </p:nvSpPr>
        <p:spPr>
          <a:xfrm rot="10800000">
            <a:off x="6537563" y="33429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sp>
      <p:cxnSp>
        <p:nvCxnSpPr>
          <p:cNvPr id="356" name="Google Shape;356;p14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57" name="Google Shape;357;p14"/>
          <p:cNvSpPr txBox="1"/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58" name="Google Shape;358;p14"/>
          <p:cNvSpPr txBox="1"/>
          <p:nvPr>
            <p:ph idx="1" type="subTitle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359" name="Google Shape;359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1" name="Google Shape;361;p15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62" name="Google Shape;362;p15"/>
          <p:cNvSpPr txBox="1"/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63" name="Google Shape;363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5" name="Google Shape;365;p16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66" name="Google Shape;366;p1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67" name="Google Shape;367;p16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68" name="Google Shape;368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0" name="Google Shape;370;p17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71" name="Google Shape;371;p17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72" name="Google Shape;372;p17"/>
          <p:cNvSpPr txBox="1"/>
          <p:nvPr>
            <p:ph idx="1" type="body"/>
          </p:nvPr>
        </p:nvSpPr>
        <p:spPr>
          <a:xfrm>
            <a:off x="3879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73" name="Google Shape;373;p17"/>
          <p:cNvSpPr txBox="1"/>
          <p:nvPr>
            <p:ph idx="2" type="body"/>
          </p:nvPr>
        </p:nvSpPr>
        <p:spPr>
          <a:xfrm>
            <a:off x="47562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74" name="Google Shape;374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18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77" name="Google Shape;377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9" name="Google Shape;379;p19"/>
          <p:cNvCxnSpPr/>
          <p:nvPr/>
        </p:nvCxnSpPr>
        <p:spPr>
          <a:xfrm>
            <a:off x="489218" y="1412277"/>
            <a:ext cx="3315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80" name="Google Shape;380;p19"/>
          <p:cNvSpPr txBox="1"/>
          <p:nvPr>
            <p:ph type="title"/>
          </p:nvPr>
        </p:nvSpPr>
        <p:spPr>
          <a:xfrm>
            <a:off x="3879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81" name="Google Shape;381;p19"/>
          <p:cNvSpPr txBox="1"/>
          <p:nvPr>
            <p:ph idx="1" type="body"/>
          </p:nvPr>
        </p:nvSpPr>
        <p:spPr>
          <a:xfrm>
            <a:off x="387900" y="1594025"/>
            <a:ext cx="2808000" cy="268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82" name="Google Shape;382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20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85" name="Google Shape;385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21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88" name="Google Shape;388;p21"/>
          <p:cNvCxnSpPr/>
          <p:nvPr/>
        </p:nvCxnSpPr>
        <p:spPr>
          <a:xfrm>
            <a:off x="5029675" y="4495503"/>
            <a:ext cx="540900" cy="0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89" name="Google Shape;389;p21"/>
          <p:cNvSpPr txBox="1"/>
          <p:nvPr>
            <p:ph type="title"/>
          </p:nvPr>
        </p:nvSpPr>
        <p:spPr>
          <a:xfrm>
            <a:off x="265500" y="1209075"/>
            <a:ext cx="4045200" cy="15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390" name="Google Shape;390;p21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391" name="Google Shape;391;p2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92" name="Google Shape;392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ubtitle / Transition">
  <p:cSld name="TITLE_1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"/>
          <p:cNvSpPr/>
          <p:nvPr/>
        </p:nvSpPr>
        <p:spPr>
          <a:xfrm flipH="1" rot="10800000">
            <a:off x="-94969" y="303826"/>
            <a:ext cx="1034700" cy="895800"/>
          </a:xfrm>
          <a:custGeom>
            <a:rect b="b" l="l" r="r" t="t"/>
            <a:pathLst>
              <a:path extrusionOk="0" h="120000" w="12000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lin ang="6983783" scaled="0"/>
          </a:gra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2" name="Google Shape;42;p3"/>
          <p:cNvSpPr/>
          <p:nvPr/>
        </p:nvSpPr>
        <p:spPr>
          <a:xfrm rot="5400000">
            <a:off x="559400" y="1538825"/>
            <a:ext cx="1788000" cy="2064600"/>
          </a:xfrm>
          <a:custGeom>
            <a:rect b="b" l="l" r="r" t="t"/>
            <a:pathLst>
              <a:path extrusionOk="0" h="120000" w="12000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3" name="Google Shape;43;p3"/>
          <p:cNvSpPr txBox="1"/>
          <p:nvPr>
            <p:ph type="ctrTitle"/>
          </p:nvPr>
        </p:nvSpPr>
        <p:spPr>
          <a:xfrm>
            <a:off x="2743200" y="1735750"/>
            <a:ext cx="56388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4" name="Google Shape;44;p3"/>
          <p:cNvSpPr txBox="1"/>
          <p:nvPr>
            <p:ph idx="1" type="subTitle"/>
          </p:nvPr>
        </p:nvSpPr>
        <p:spPr>
          <a:xfrm>
            <a:off x="2743200" y="2821004"/>
            <a:ext cx="56961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3"/>
          <p:cNvSpPr/>
          <p:nvPr/>
        </p:nvSpPr>
        <p:spPr>
          <a:xfrm flipH="1" rot="10800000">
            <a:off x="66674" y="3135425"/>
            <a:ext cx="819900" cy="7101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9525">
            <a:solidFill>
              <a:srgbClr val="19BB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3"/>
          <p:cNvSpPr/>
          <p:nvPr/>
        </p:nvSpPr>
        <p:spPr>
          <a:xfrm flipH="1" rot="10800000">
            <a:off x="828675" y="3516550"/>
            <a:ext cx="428700" cy="3711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1847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3"/>
          <p:cNvSpPr/>
          <p:nvPr/>
        </p:nvSpPr>
        <p:spPr>
          <a:xfrm flipH="1" rot="10800000">
            <a:off x="761999" y="877950"/>
            <a:ext cx="819900" cy="7101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76200">
            <a:solidFill>
              <a:srgbClr val="184769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3"/>
          <p:cNvSpPr/>
          <p:nvPr/>
        </p:nvSpPr>
        <p:spPr>
          <a:xfrm flipH="1" rot="10800000">
            <a:off x="793851" y="4692801"/>
            <a:ext cx="517500" cy="4479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00E1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3"/>
          <p:cNvGrpSpPr/>
          <p:nvPr/>
        </p:nvGrpSpPr>
        <p:grpSpPr>
          <a:xfrm>
            <a:off x="996359" y="1070668"/>
            <a:ext cx="351204" cy="324661"/>
            <a:chOff x="5975075" y="2327500"/>
            <a:chExt cx="420100" cy="388350"/>
          </a:xfrm>
        </p:grpSpPr>
        <p:sp>
          <p:nvSpPr>
            <p:cNvPr id="50" name="Google Shape;50;p3"/>
            <p:cNvSpPr/>
            <p:nvPr/>
          </p:nvSpPr>
          <p:spPr>
            <a:xfrm>
              <a:off x="5975075" y="2474650"/>
              <a:ext cx="98325" cy="220450"/>
            </a:xfrm>
            <a:custGeom>
              <a:rect b="b" l="l" r="r" t="t"/>
              <a:pathLst>
                <a:path extrusionOk="0" h="8818" w="3933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3"/>
            <p:cNvSpPr/>
            <p:nvPr/>
          </p:nvSpPr>
          <p:spPr>
            <a:xfrm>
              <a:off x="6088025" y="2327500"/>
              <a:ext cx="307150" cy="388350"/>
            </a:xfrm>
            <a:custGeom>
              <a:rect b="b" l="l" r="r" t="t"/>
              <a:pathLst>
                <a:path extrusionOk="0" h="15534" w="12286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3"/>
          <p:cNvSpPr/>
          <p:nvPr/>
        </p:nvSpPr>
        <p:spPr>
          <a:xfrm>
            <a:off x="393600" y="3346627"/>
            <a:ext cx="166061" cy="287704"/>
          </a:xfrm>
          <a:custGeom>
            <a:rect b="b" l="l" r="r" t="t"/>
            <a:pathLst>
              <a:path extrusionOk="0" h="20565" w="1187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3" name="Google Shape;53;p3"/>
          <p:cNvGrpSpPr/>
          <p:nvPr/>
        </p:nvGrpSpPr>
        <p:grpSpPr>
          <a:xfrm>
            <a:off x="305253" y="553856"/>
            <a:ext cx="247469" cy="392302"/>
            <a:chOff x="6718575" y="2318625"/>
            <a:chExt cx="256950" cy="407375"/>
          </a:xfrm>
        </p:grpSpPr>
        <p:sp>
          <p:nvSpPr>
            <p:cNvPr id="54" name="Google Shape;54;p3"/>
            <p:cNvSpPr/>
            <p:nvPr/>
          </p:nvSpPr>
          <p:spPr>
            <a:xfrm>
              <a:off x="6795900" y="2673600"/>
              <a:ext cx="102300" cy="22550"/>
            </a:xfrm>
            <a:custGeom>
              <a:rect b="b" l="l" r="r" t="t"/>
              <a:pathLst>
                <a:path extrusionOk="0" fill="none" h="902" w="4092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cap="rnd" cmpd="sng" w="12175">
              <a:solidFill>
                <a:srgbClr val="19BB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3"/>
            <p:cNvSpPr/>
            <p:nvPr/>
          </p:nvSpPr>
          <p:spPr>
            <a:xfrm>
              <a:off x="6795900" y="2650475"/>
              <a:ext cx="102300" cy="22550"/>
            </a:xfrm>
            <a:custGeom>
              <a:rect b="b" l="l" r="r" t="t"/>
              <a:pathLst>
                <a:path extrusionOk="0" fill="none" h="902" w="4092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cap="rnd" cmpd="sng" w="12175">
              <a:solidFill>
                <a:srgbClr val="19BB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3"/>
            <p:cNvSpPr/>
            <p:nvPr/>
          </p:nvSpPr>
          <p:spPr>
            <a:xfrm>
              <a:off x="6795900" y="2696125"/>
              <a:ext cx="102300" cy="29875"/>
            </a:xfrm>
            <a:custGeom>
              <a:rect b="b" l="l" r="r" t="t"/>
              <a:pathLst>
                <a:path extrusionOk="0" fill="none" h="1195" w="4092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cap="rnd" cmpd="sng" w="12175">
              <a:solidFill>
                <a:srgbClr val="19BB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3"/>
            <p:cNvSpPr/>
            <p:nvPr/>
          </p:nvSpPr>
          <p:spPr>
            <a:xfrm>
              <a:off x="6784925" y="2459275"/>
              <a:ext cx="35350" cy="166875"/>
            </a:xfrm>
            <a:custGeom>
              <a:rect b="b" l="l" r="r" t="t"/>
              <a:pathLst>
                <a:path extrusionOk="0" fill="none" h="6675" w="1414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cap="rnd" cmpd="sng" w="12175">
              <a:solidFill>
                <a:srgbClr val="19BB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3"/>
            <p:cNvSpPr/>
            <p:nvPr/>
          </p:nvSpPr>
          <p:spPr>
            <a:xfrm>
              <a:off x="6718575" y="2318625"/>
              <a:ext cx="256950" cy="307525"/>
            </a:xfrm>
            <a:custGeom>
              <a:rect b="b" l="l" r="r" t="t"/>
              <a:pathLst>
                <a:path extrusionOk="0" fill="none" h="12301" w="10278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cap="rnd" cmpd="sng" w="12175">
              <a:solidFill>
                <a:srgbClr val="19BB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3"/>
            <p:cNvSpPr/>
            <p:nvPr/>
          </p:nvSpPr>
          <p:spPr>
            <a:xfrm>
              <a:off x="6873825" y="2459275"/>
              <a:ext cx="35350" cy="166875"/>
            </a:xfrm>
            <a:custGeom>
              <a:rect b="b" l="l" r="r" t="t"/>
              <a:pathLst>
                <a:path extrusionOk="0" fill="none" h="6675" w="1414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cap="rnd" cmpd="sng" w="12175">
              <a:solidFill>
                <a:srgbClr val="19BB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3"/>
            <p:cNvSpPr/>
            <p:nvPr/>
          </p:nvSpPr>
          <p:spPr>
            <a:xfrm>
              <a:off x="6801975" y="2453200"/>
              <a:ext cx="90150" cy="19500"/>
            </a:xfrm>
            <a:custGeom>
              <a:rect b="b" l="l" r="r" t="t"/>
              <a:pathLst>
                <a:path extrusionOk="0" fill="none" h="780" w="3606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cap="rnd" cmpd="sng" w="12175">
              <a:solidFill>
                <a:srgbClr val="19BB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3"/>
            <p:cNvSpPr/>
            <p:nvPr/>
          </p:nvSpPr>
          <p:spPr>
            <a:xfrm>
              <a:off x="6795900" y="2628550"/>
              <a:ext cx="102300" cy="25"/>
            </a:xfrm>
            <a:custGeom>
              <a:rect b="b" l="l" r="r" t="t"/>
              <a:pathLst>
                <a:path extrusionOk="0" fill="none" h="1" w="4092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cap="rnd" cmpd="sng" w="12175">
              <a:solidFill>
                <a:srgbClr val="19BB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2" name="Google Shape;62;p3"/>
          <p:cNvGrpSpPr/>
          <p:nvPr/>
        </p:nvGrpSpPr>
        <p:grpSpPr>
          <a:xfrm>
            <a:off x="1419984" y="3634331"/>
            <a:ext cx="342882" cy="350068"/>
            <a:chOff x="3951850" y="2985350"/>
            <a:chExt cx="407950" cy="416500"/>
          </a:xfrm>
        </p:grpSpPr>
        <p:sp>
          <p:nvSpPr>
            <p:cNvPr id="63" name="Google Shape;63;p3"/>
            <p:cNvSpPr/>
            <p:nvPr/>
          </p:nvSpPr>
          <p:spPr>
            <a:xfrm>
              <a:off x="3951850" y="2985350"/>
              <a:ext cx="314800" cy="314825"/>
            </a:xfrm>
            <a:custGeom>
              <a:rect b="b" l="l" r="r" t="t"/>
              <a:pathLst>
                <a:path extrusionOk="0" fill="none" h="12593" w="12592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3"/>
            <p:cNvSpPr/>
            <p:nvPr/>
          </p:nvSpPr>
          <p:spPr>
            <a:xfrm>
              <a:off x="3988375" y="3021875"/>
              <a:ext cx="241750" cy="241750"/>
            </a:xfrm>
            <a:custGeom>
              <a:rect b="b" l="l" r="r" t="t"/>
              <a:pathLst>
                <a:path extrusionOk="0" fill="none" h="9670" w="967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3"/>
            <p:cNvSpPr/>
            <p:nvPr/>
          </p:nvSpPr>
          <p:spPr>
            <a:xfrm>
              <a:off x="4024300" y="3058425"/>
              <a:ext cx="84650" cy="84650"/>
            </a:xfrm>
            <a:custGeom>
              <a:rect b="b" l="l" r="r" t="t"/>
              <a:pathLst>
                <a:path extrusionOk="0" fill="none" h="3386" w="3386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3"/>
            <p:cNvSpPr/>
            <p:nvPr/>
          </p:nvSpPr>
          <p:spPr>
            <a:xfrm>
              <a:off x="4205750" y="3248375"/>
              <a:ext cx="154050" cy="153475"/>
            </a:xfrm>
            <a:custGeom>
              <a:rect b="b" l="l" r="r" t="t"/>
              <a:pathLst>
                <a:path extrusionOk="0" fill="none" h="6139" w="6162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7" name="Google Shape;67;p3"/>
          <p:cNvSpPr/>
          <p:nvPr/>
        </p:nvSpPr>
        <p:spPr>
          <a:xfrm flipH="1" rot="10800000">
            <a:off x="733424" y="3936025"/>
            <a:ext cx="819900" cy="7101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9525">
            <a:solidFill>
              <a:srgbClr val="18476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3"/>
          <p:cNvSpPr/>
          <p:nvPr/>
        </p:nvSpPr>
        <p:spPr>
          <a:xfrm flipH="1" rot="10800000">
            <a:off x="738525" y="100850"/>
            <a:ext cx="428700" cy="3711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3292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3"/>
          <p:cNvSpPr/>
          <p:nvPr/>
        </p:nvSpPr>
        <p:spPr>
          <a:xfrm flipH="1" rot="10800000">
            <a:off x="-291325" y="4148475"/>
            <a:ext cx="1182300" cy="10236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1847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3"/>
          <p:cNvSpPr/>
          <p:nvPr/>
        </p:nvSpPr>
        <p:spPr>
          <a:xfrm flipH="1" rot="10800000">
            <a:off x="420725" y="-65225"/>
            <a:ext cx="358800" cy="3105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19050">
            <a:solidFill>
              <a:srgbClr val="00E1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3"/>
          <p:cNvSpPr/>
          <p:nvPr/>
        </p:nvSpPr>
        <p:spPr>
          <a:xfrm>
            <a:off x="1019338" y="4167058"/>
            <a:ext cx="248073" cy="248058"/>
          </a:xfrm>
          <a:custGeom>
            <a:rect b="b" l="l" r="r" t="t"/>
            <a:pathLst>
              <a:path extrusionOk="0" h="16999" w="1700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2" name="Google Shape;72;p3"/>
          <p:cNvGrpSpPr/>
          <p:nvPr/>
        </p:nvGrpSpPr>
        <p:grpSpPr>
          <a:xfrm>
            <a:off x="-50285" y="1452794"/>
            <a:ext cx="624844" cy="599376"/>
            <a:chOff x="5241175" y="4959100"/>
            <a:chExt cx="539775" cy="517775"/>
          </a:xfrm>
        </p:grpSpPr>
        <p:sp>
          <p:nvSpPr>
            <p:cNvPr id="73" name="Google Shape;73;p3"/>
            <p:cNvSpPr/>
            <p:nvPr/>
          </p:nvSpPr>
          <p:spPr>
            <a:xfrm>
              <a:off x="5575150" y="4959100"/>
              <a:ext cx="161225" cy="178300"/>
            </a:xfrm>
            <a:custGeom>
              <a:rect b="b" l="l" r="r" t="t"/>
              <a:pathLst>
                <a:path extrusionOk="0" h="7132" w="6449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3"/>
            <p:cNvSpPr/>
            <p:nvPr/>
          </p:nvSpPr>
          <p:spPr>
            <a:xfrm>
              <a:off x="5330925" y="4985350"/>
              <a:ext cx="128250" cy="148400"/>
            </a:xfrm>
            <a:custGeom>
              <a:rect b="b" l="l" r="r" t="t"/>
              <a:pathLst>
                <a:path extrusionOk="0" h="5936" w="513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3"/>
            <p:cNvSpPr/>
            <p:nvPr/>
          </p:nvSpPr>
          <p:spPr>
            <a:xfrm>
              <a:off x="5241175" y="5241175"/>
              <a:ext cx="180125" cy="109325"/>
            </a:xfrm>
            <a:custGeom>
              <a:rect b="b" l="l" r="r" t="t"/>
              <a:pathLst>
                <a:path extrusionOk="0" h="4373" w="7205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3"/>
            <p:cNvSpPr/>
            <p:nvPr/>
          </p:nvSpPr>
          <p:spPr>
            <a:xfrm>
              <a:off x="5461575" y="5316900"/>
              <a:ext cx="89175" cy="159975"/>
            </a:xfrm>
            <a:custGeom>
              <a:rect b="b" l="l" r="r" t="t"/>
              <a:pathLst>
                <a:path extrusionOk="0" h="6399" w="3567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3"/>
            <p:cNvSpPr/>
            <p:nvPr/>
          </p:nvSpPr>
          <p:spPr>
            <a:xfrm>
              <a:off x="5619100" y="5194175"/>
              <a:ext cx="161850" cy="89775"/>
            </a:xfrm>
            <a:custGeom>
              <a:rect b="b" l="l" r="r" t="t"/>
              <a:pathLst>
                <a:path extrusionOk="0" h="3591" w="6474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3"/>
            <p:cNvSpPr/>
            <p:nvPr/>
          </p:nvSpPr>
          <p:spPr>
            <a:xfrm>
              <a:off x="5420075" y="5116000"/>
              <a:ext cx="189300" cy="189925"/>
            </a:xfrm>
            <a:custGeom>
              <a:rect b="b" l="l" r="r" t="t"/>
              <a:pathLst>
                <a:path extrusionOk="0" h="7597" w="7572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9" name="Google Shape;79;p3"/>
          <p:cNvSpPr/>
          <p:nvPr/>
        </p:nvSpPr>
        <p:spPr>
          <a:xfrm>
            <a:off x="47199" y="4430470"/>
            <a:ext cx="505231" cy="459562"/>
          </a:xfrm>
          <a:custGeom>
            <a:rect b="b" l="l" r="r" t="t"/>
            <a:pathLst>
              <a:path extrusionOk="0" h="14752" w="16218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22"/>
          <p:cNvSpPr txBox="1"/>
          <p:nvPr>
            <p:ph idx="1" type="body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1pPr>
          </a:lstStyle>
          <a:p/>
        </p:txBody>
      </p:sp>
      <p:sp>
        <p:nvSpPr>
          <p:cNvPr id="395" name="Google Shape;395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23"/>
          <p:cNvSpPr/>
          <p:nvPr/>
        </p:nvSpPr>
        <p:spPr>
          <a:xfrm>
            <a:off x="150" y="5076825"/>
            <a:ext cx="9143700" cy="66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p23"/>
          <p:cNvSpPr txBox="1"/>
          <p:nvPr>
            <p:ph hasCustomPrompt="1" type="title"/>
          </p:nvPr>
        </p:nvSpPr>
        <p:spPr>
          <a:xfrm>
            <a:off x="387900" y="1152450"/>
            <a:ext cx="83682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99" name="Google Shape;399;p23"/>
          <p:cNvSpPr txBox="1"/>
          <p:nvPr>
            <p:ph idx="1" type="body"/>
          </p:nvPr>
        </p:nvSpPr>
        <p:spPr>
          <a:xfrm>
            <a:off x="387900" y="2919450"/>
            <a:ext cx="83682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0" name="Google Shape;400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TextBody" type="tx">
  <p:cSld name="TITLE_AND_BODY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4"/>
          <p:cNvSpPr/>
          <p:nvPr/>
        </p:nvSpPr>
        <p:spPr>
          <a:xfrm flipH="1" rot="10800000">
            <a:off x="7663675" y="3684808"/>
            <a:ext cx="1034700" cy="895800"/>
          </a:xfrm>
          <a:custGeom>
            <a:rect b="b" l="l" r="r" t="t"/>
            <a:pathLst>
              <a:path extrusionOk="0" h="120000" w="12000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lin ang="6983783" scaled="0"/>
          </a:gra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2" name="Google Shape;82;p4"/>
          <p:cNvSpPr/>
          <p:nvPr/>
        </p:nvSpPr>
        <p:spPr>
          <a:xfrm rot="5400000">
            <a:off x="499599" y="157100"/>
            <a:ext cx="1146000" cy="1323300"/>
          </a:xfrm>
          <a:custGeom>
            <a:rect b="b" l="l" r="r" t="t"/>
            <a:pathLst>
              <a:path extrusionOk="0" h="120000" w="12000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3" name="Google Shape;83;p4"/>
          <p:cNvSpPr/>
          <p:nvPr/>
        </p:nvSpPr>
        <p:spPr>
          <a:xfrm flipH="1" rot="10800000">
            <a:off x="-123826" y="1058975"/>
            <a:ext cx="819900" cy="7101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9525">
            <a:solidFill>
              <a:srgbClr val="19BB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4"/>
          <p:cNvSpPr/>
          <p:nvPr/>
        </p:nvSpPr>
        <p:spPr>
          <a:xfrm flipH="1" rot="10800000">
            <a:off x="638175" y="1440100"/>
            <a:ext cx="428700" cy="3711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1847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4"/>
          <p:cNvSpPr/>
          <p:nvPr/>
        </p:nvSpPr>
        <p:spPr>
          <a:xfrm flipH="1" rot="10800000">
            <a:off x="1495424" y="-131650"/>
            <a:ext cx="819900" cy="7101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76200">
            <a:solidFill>
              <a:srgbClr val="184769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4"/>
          <p:cNvSpPr/>
          <p:nvPr/>
        </p:nvSpPr>
        <p:spPr>
          <a:xfrm flipH="1" rot="10800000">
            <a:off x="327800" y="88925"/>
            <a:ext cx="358800" cy="3105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00E1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4"/>
          <p:cNvSpPr/>
          <p:nvPr/>
        </p:nvSpPr>
        <p:spPr>
          <a:xfrm flipH="1" rot="10800000">
            <a:off x="8486774" y="4230775"/>
            <a:ext cx="819900" cy="7101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9525">
            <a:solidFill>
              <a:srgbClr val="18476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4"/>
          <p:cNvSpPr/>
          <p:nvPr/>
        </p:nvSpPr>
        <p:spPr>
          <a:xfrm flipH="1" rot="10800000">
            <a:off x="8124824" y="4615700"/>
            <a:ext cx="428700" cy="3711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3292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4"/>
          <p:cNvSpPr/>
          <p:nvPr/>
        </p:nvSpPr>
        <p:spPr>
          <a:xfrm flipH="1" rot="10800000">
            <a:off x="7821348" y="2935400"/>
            <a:ext cx="819900" cy="7098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1847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4"/>
          <p:cNvSpPr/>
          <p:nvPr/>
        </p:nvSpPr>
        <p:spPr>
          <a:xfrm flipH="1" rot="10800000">
            <a:off x="8486775" y="3512175"/>
            <a:ext cx="358800" cy="3105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19050">
            <a:solidFill>
              <a:srgbClr val="00E1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1" name="Google Shape;91;p4"/>
          <p:cNvGrpSpPr/>
          <p:nvPr/>
        </p:nvGrpSpPr>
        <p:grpSpPr>
          <a:xfrm>
            <a:off x="1729784" y="61068"/>
            <a:ext cx="351204" cy="324661"/>
            <a:chOff x="5975075" y="2327500"/>
            <a:chExt cx="420100" cy="388350"/>
          </a:xfrm>
        </p:grpSpPr>
        <p:sp>
          <p:nvSpPr>
            <p:cNvPr id="92" name="Google Shape;92;p4"/>
            <p:cNvSpPr/>
            <p:nvPr/>
          </p:nvSpPr>
          <p:spPr>
            <a:xfrm>
              <a:off x="5975075" y="2474650"/>
              <a:ext cx="98325" cy="220450"/>
            </a:xfrm>
            <a:custGeom>
              <a:rect b="b" l="l" r="r" t="t"/>
              <a:pathLst>
                <a:path extrusionOk="0" h="8818" w="3933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4"/>
            <p:cNvSpPr/>
            <p:nvPr/>
          </p:nvSpPr>
          <p:spPr>
            <a:xfrm>
              <a:off x="6088025" y="2327500"/>
              <a:ext cx="307150" cy="388350"/>
            </a:xfrm>
            <a:custGeom>
              <a:rect b="b" l="l" r="r" t="t"/>
              <a:pathLst>
                <a:path extrusionOk="0" h="15534" w="12286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4" name="Google Shape;94;p4"/>
          <p:cNvSpPr/>
          <p:nvPr/>
        </p:nvSpPr>
        <p:spPr>
          <a:xfrm>
            <a:off x="203100" y="1270177"/>
            <a:ext cx="166061" cy="287704"/>
          </a:xfrm>
          <a:custGeom>
            <a:rect b="b" l="l" r="r" t="t"/>
            <a:pathLst>
              <a:path extrusionOk="0" h="20565" w="1187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4"/>
          <p:cNvSpPr/>
          <p:nvPr/>
        </p:nvSpPr>
        <p:spPr>
          <a:xfrm>
            <a:off x="8772688" y="4461808"/>
            <a:ext cx="248073" cy="248058"/>
          </a:xfrm>
          <a:custGeom>
            <a:rect b="b" l="l" r="r" t="t"/>
            <a:pathLst>
              <a:path extrusionOk="0" h="16999" w="1700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4"/>
          <p:cNvGrpSpPr/>
          <p:nvPr/>
        </p:nvGrpSpPr>
        <p:grpSpPr>
          <a:xfrm>
            <a:off x="7354067" y="3426715"/>
            <a:ext cx="455624" cy="437054"/>
            <a:chOff x="5241175" y="4959100"/>
            <a:chExt cx="539775" cy="517775"/>
          </a:xfrm>
        </p:grpSpPr>
        <p:sp>
          <p:nvSpPr>
            <p:cNvPr id="97" name="Google Shape;97;p4"/>
            <p:cNvSpPr/>
            <p:nvPr/>
          </p:nvSpPr>
          <p:spPr>
            <a:xfrm>
              <a:off x="5575150" y="4959100"/>
              <a:ext cx="161225" cy="178300"/>
            </a:xfrm>
            <a:custGeom>
              <a:rect b="b" l="l" r="r" t="t"/>
              <a:pathLst>
                <a:path extrusionOk="0" h="7132" w="6449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4"/>
            <p:cNvSpPr/>
            <p:nvPr/>
          </p:nvSpPr>
          <p:spPr>
            <a:xfrm>
              <a:off x="5330925" y="4985350"/>
              <a:ext cx="128250" cy="148400"/>
            </a:xfrm>
            <a:custGeom>
              <a:rect b="b" l="l" r="r" t="t"/>
              <a:pathLst>
                <a:path extrusionOk="0" h="5936" w="513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4"/>
            <p:cNvSpPr/>
            <p:nvPr/>
          </p:nvSpPr>
          <p:spPr>
            <a:xfrm>
              <a:off x="5241175" y="5241175"/>
              <a:ext cx="180125" cy="109325"/>
            </a:xfrm>
            <a:custGeom>
              <a:rect b="b" l="l" r="r" t="t"/>
              <a:pathLst>
                <a:path extrusionOk="0" h="4373" w="7205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4"/>
            <p:cNvSpPr/>
            <p:nvPr/>
          </p:nvSpPr>
          <p:spPr>
            <a:xfrm>
              <a:off x="5461575" y="5316900"/>
              <a:ext cx="89175" cy="159975"/>
            </a:xfrm>
            <a:custGeom>
              <a:rect b="b" l="l" r="r" t="t"/>
              <a:pathLst>
                <a:path extrusionOk="0" h="6399" w="3567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4"/>
            <p:cNvSpPr/>
            <p:nvPr/>
          </p:nvSpPr>
          <p:spPr>
            <a:xfrm>
              <a:off x="5619100" y="5194175"/>
              <a:ext cx="161850" cy="89775"/>
            </a:xfrm>
            <a:custGeom>
              <a:rect b="b" l="l" r="r" t="t"/>
              <a:pathLst>
                <a:path extrusionOk="0" h="3591" w="6474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4"/>
            <p:cNvSpPr/>
            <p:nvPr/>
          </p:nvSpPr>
          <p:spPr>
            <a:xfrm>
              <a:off x="5420075" y="5116000"/>
              <a:ext cx="189300" cy="189925"/>
            </a:xfrm>
            <a:custGeom>
              <a:rect b="b" l="l" r="r" t="t"/>
              <a:pathLst>
                <a:path extrusionOk="0" h="7597" w="7572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4"/>
          <p:cNvSpPr/>
          <p:nvPr/>
        </p:nvSpPr>
        <p:spPr>
          <a:xfrm>
            <a:off x="8081326" y="3153875"/>
            <a:ext cx="299952" cy="272838"/>
          </a:xfrm>
          <a:custGeom>
            <a:rect b="b" l="l" r="r" t="t"/>
            <a:pathLst>
              <a:path extrusionOk="0" h="14752" w="16218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4" name="Google Shape;104;p4"/>
          <p:cNvGrpSpPr/>
          <p:nvPr/>
        </p:nvGrpSpPr>
        <p:grpSpPr>
          <a:xfrm>
            <a:off x="335759" y="1840531"/>
            <a:ext cx="342882" cy="350068"/>
            <a:chOff x="3951850" y="2985350"/>
            <a:chExt cx="407950" cy="416500"/>
          </a:xfrm>
        </p:grpSpPr>
        <p:sp>
          <p:nvSpPr>
            <p:cNvPr id="105" name="Google Shape;105;p4"/>
            <p:cNvSpPr/>
            <p:nvPr/>
          </p:nvSpPr>
          <p:spPr>
            <a:xfrm>
              <a:off x="3951850" y="2985350"/>
              <a:ext cx="314800" cy="314825"/>
            </a:xfrm>
            <a:custGeom>
              <a:rect b="b" l="l" r="r" t="t"/>
              <a:pathLst>
                <a:path extrusionOk="0" fill="none" h="12593" w="12592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4"/>
            <p:cNvSpPr/>
            <p:nvPr/>
          </p:nvSpPr>
          <p:spPr>
            <a:xfrm>
              <a:off x="3988375" y="3021875"/>
              <a:ext cx="241750" cy="241750"/>
            </a:xfrm>
            <a:custGeom>
              <a:rect b="b" l="l" r="r" t="t"/>
              <a:pathLst>
                <a:path extrusionOk="0" fill="none" h="9670" w="967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4"/>
            <p:cNvSpPr/>
            <p:nvPr/>
          </p:nvSpPr>
          <p:spPr>
            <a:xfrm>
              <a:off x="4024300" y="3058425"/>
              <a:ext cx="84650" cy="84650"/>
            </a:xfrm>
            <a:custGeom>
              <a:rect b="b" l="l" r="r" t="t"/>
              <a:pathLst>
                <a:path extrusionOk="0" fill="none" h="3386" w="3386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4"/>
            <p:cNvSpPr/>
            <p:nvPr/>
          </p:nvSpPr>
          <p:spPr>
            <a:xfrm>
              <a:off x="4205750" y="3248375"/>
              <a:ext cx="154050" cy="153475"/>
            </a:xfrm>
            <a:custGeom>
              <a:rect b="b" l="l" r="r" t="t"/>
              <a:pathLst>
                <a:path extrusionOk="0" fill="none" h="6139" w="6162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" name="Google Shape;109;p4"/>
          <p:cNvSpPr txBox="1"/>
          <p:nvPr>
            <p:ph idx="12" type="sldNum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0" name="Google Shape;110;p4"/>
          <p:cNvSpPr txBox="1"/>
          <p:nvPr>
            <p:ph type="title"/>
          </p:nvPr>
        </p:nvSpPr>
        <p:spPr>
          <a:xfrm>
            <a:off x="1729775" y="814000"/>
            <a:ext cx="59310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111" name="Google Shape;111;p4"/>
          <p:cNvSpPr txBox="1"/>
          <p:nvPr>
            <p:ph idx="1" type="body"/>
          </p:nvPr>
        </p:nvSpPr>
        <p:spPr>
          <a:xfrm>
            <a:off x="1729775" y="1616610"/>
            <a:ext cx="5931000" cy="296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Font typeface="Muli"/>
              <a:buChar char="◇"/>
              <a:defRPr>
                <a:latin typeface="Muli"/>
                <a:ea typeface="Muli"/>
                <a:cs typeface="Muli"/>
                <a:sym typeface="Muli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￭"/>
              <a:defRPr>
                <a:latin typeface="Muli"/>
                <a:ea typeface="Muli"/>
                <a:cs typeface="Muli"/>
                <a:sym typeface="Muli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￮"/>
              <a:defRPr>
                <a:latin typeface="Muli"/>
                <a:ea typeface="Muli"/>
                <a:cs typeface="Muli"/>
                <a:sym typeface="Muli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●"/>
              <a:defRPr>
                <a:latin typeface="Muli"/>
                <a:ea typeface="Muli"/>
                <a:cs typeface="Muli"/>
                <a:sym typeface="Muli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○"/>
              <a:defRPr>
                <a:latin typeface="Muli"/>
                <a:ea typeface="Muli"/>
                <a:cs typeface="Muli"/>
                <a:sym typeface="Muli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■"/>
              <a:defRPr>
                <a:latin typeface="Muli"/>
                <a:ea typeface="Muli"/>
                <a:cs typeface="Muli"/>
                <a:sym typeface="Muli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●"/>
              <a:defRPr>
                <a:latin typeface="Muli"/>
                <a:ea typeface="Muli"/>
                <a:cs typeface="Muli"/>
                <a:sym typeface="Muli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○"/>
              <a:defRPr>
                <a:latin typeface="Muli"/>
                <a:ea typeface="Muli"/>
                <a:cs typeface="Muli"/>
                <a:sym typeface="Muli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■"/>
              <a:defRPr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Logistics">
  <p:cSld name="TITLE_AND_BODY_3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5"/>
          <p:cNvSpPr/>
          <p:nvPr/>
        </p:nvSpPr>
        <p:spPr>
          <a:xfrm flipH="1" rot="10800000">
            <a:off x="7663675" y="3684808"/>
            <a:ext cx="1034700" cy="895800"/>
          </a:xfrm>
          <a:custGeom>
            <a:rect b="b" l="l" r="r" t="t"/>
            <a:pathLst>
              <a:path extrusionOk="0" h="120000" w="12000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lin ang="6983783" scaled="0"/>
          </a:gra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4" name="Google Shape;114;p5"/>
          <p:cNvSpPr/>
          <p:nvPr/>
        </p:nvSpPr>
        <p:spPr>
          <a:xfrm rot="5400000">
            <a:off x="499599" y="157100"/>
            <a:ext cx="1146000" cy="1323300"/>
          </a:xfrm>
          <a:custGeom>
            <a:rect b="b" l="l" r="r" t="t"/>
            <a:pathLst>
              <a:path extrusionOk="0" h="120000" w="12000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5" name="Google Shape;115;p5"/>
          <p:cNvSpPr txBox="1"/>
          <p:nvPr>
            <p:ph idx="1" type="body"/>
          </p:nvPr>
        </p:nvSpPr>
        <p:spPr>
          <a:xfrm>
            <a:off x="1729775" y="1616610"/>
            <a:ext cx="5931000" cy="296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Font typeface="Muli"/>
              <a:buChar char="◇"/>
              <a:defRPr>
                <a:latin typeface="Muli"/>
                <a:ea typeface="Muli"/>
                <a:cs typeface="Muli"/>
                <a:sym typeface="Muli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￭"/>
              <a:defRPr>
                <a:latin typeface="Muli"/>
                <a:ea typeface="Muli"/>
                <a:cs typeface="Muli"/>
                <a:sym typeface="Muli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￮"/>
              <a:defRPr>
                <a:latin typeface="Muli"/>
                <a:ea typeface="Muli"/>
                <a:cs typeface="Muli"/>
                <a:sym typeface="Muli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●"/>
              <a:defRPr>
                <a:latin typeface="Muli"/>
                <a:ea typeface="Muli"/>
                <a:cs typeface="Muli"/>
                <a:sym typeface="Muli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○"/>
              <a:defRPr>
                <a:latin typeface="Muli"/>
                <a:ea typeface="Muli"/>
                <a:cs typeface="Muli"/>
                <a:sym typeface="Muli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■"/>
              <a:defRPr>
                <a:latin typeface="Muli"/>
                <a:ea typeface="Muli"/>
                <a:cs typeface="Muli"/>
                <a:sym typeface="Muli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●"/>
              <a:defRPr>
                <a:latin typeface="Muli"/>
                <a:ea typeface="Muli"/>
                <a:cs typeface="Muli"/>
                <a:sym typeface="Muli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○"/>
              <a:defRPr>
                <a:latin typeface="Muli"/>
                <a:ea typeface="Muli"/>
                <a:cs typeface="Muli"/>
                <a:sym typeface="Muli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■"/>
              <a:defRPr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  <p:sp>
        <p:nvSpPr>
          <p:cNvPr id="116" name="Google Shape;116;p5"/>
          <p:cNvSpPr/>
          <p:nvPr/>
        </p:nvSpPr>
        <p:spPr>
          <a:xfrm flipH="1" rot="10800000">
            <a:off x="-123826" y="1058975"/>
            <a:ext cx="819900" cy="7101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9525">
            <a:solidFill>
              <a:srgbClr val="19BB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5"/>
          <p:cNvSpPr/>
          <p:nvPr/>
        </p:nvSpPr>
        <p:spPr>
          <a:xfrm flipH="1" rot="10800000">
            <a:off x="638175" y="1440100"/>
            <a:ext cx="428700" cy="3711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1847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5"/>
          <p:cNvSpPr/>
          <p:nvPr/>
        </p:nvSpPr>
        <p:spPr>
          <a:xfrm flipH="1" rot="10800000">
            <a:off x="1495424" y="-131650"/>
            <a:ext cx="819900" cy="7101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76200">
            <a:solidFill>
              <a:srgbClr val="184769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5"/>
          <p:cNvSpPr/>
          <p:nvPr/>
        </p:nvSpPr>
        <p:spPr>
          <a:xfrm flipH="1" rot="10800000">
            <a:off x="327800" y="88925"/>
            <a:ext cx="358800" cy="3105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00E1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5"/>
          <p:cNvSpPr/>
          <p:nvPr/>
        </p:nvSpPr>
        <p:spPr>
          <a:xfrm flipH="1" rot="10800000">
            <a:off x="8486774" y="4230775"/>
            <a:ext cx="819900" cy="7101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9525">
            <a:solidFill>
              <a:srgbClr val="18476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5"/>
          <p:cNvSpPr/>
          <p:nvPr/>
        </p:nvSpPr>
        <p:spPr>
          <a:xfrm flipH="1" rot="10800000">
            <a:off x="8124824" y="4615700"/>
            <a:ext cx="428700" cy="3711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3292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5"/>
          <p:cNvSpPr/>
          <p:nvPr/>
        </p:nvSpPr>
        <p:spPr>
          <a:xfrm flipH="1" rot="10800000">
            <a:off x="7821348" y="2935400"/>
            <a:ext cx="819900" cy="7098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1847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5"/>
          <p:cNvSpPr/>
          <p:nvPr/>
        </p:nvSpPr>
        <p:spPr>
          <a:xfrm flipH="1" rot="10800000">
            <a:off x="8486775" y="3512175"/>
            <a:ext cx="358800" cy="3105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19050">
            <a:solidFill>
              <a:srgbClr val="00E1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4" name="Google Shape;124;p5"/>
          <p:cNvGrpSpPr/>
          <p:nvPr/>
        </p:nvGrpSpPr>
        <p:grpSpPr>
          <a:xfrm>
            <a:off x="1729784" y="61068"/>
            <a:ext cx="351204" cy="324661"/>
            <a:chOff x="5975075" y="2327500"/>
            <a:chExt cx="420100" cy="388350"/>
          </a:xfrm>
        </p:grpSpPr>
        <p:sp>
          <p:nvSpPr>
            <p:cNvPr id="125" name="Google Shape;125;p5"/>
            <p:cNvSpPr/>
            <p:nvPr/>
          </p:nvSpPr>
          <p:spPr>
            <a:xfrm>
              <a:off x="5975075" y="2474650"/>
              <a:ext cx="98325" cy="220450"/>
            </a:xfrm>
            <a:custGeom>
              <a:rect b="b" l="l" r="r" t="t"/>
              <a:pathLst>
                <a:path extrusionOk="0" h="8818" w="3933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5"/>
            <p:cNvSpPr/>
            <p:nvPr/>
          </p:nvSpPr>
          <p:spPr>
            <a:xfrm>
              <a:off x="6088025" y="2327500"/>
              <a:ext cx="307150" cy="388350"/>
            </a:xfrm>
            <a:custGeom>
              <a:rect b="b" l="l" r="r" t="t"/>
              <a:pathLst>
                <a:path extrusionOk="0" h="15534" w="12286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7" name="Google Shape;127;p5"/>
          <p:cNvSpPr/>
          <p:nvPr/>
        </p:nvSpPr>
        <p:spPr>
          <a:xfrm>
            <a:off x="203100" y="1270177"/>
            <a:ext cx="166061" cy="287704"/>
          </a:xfrm>
          <a:custGeom>
            <a:rect b="b" l="l" r="r" t="t"/>
            <a:pathLst>
              <a:path extrusionOk="0" h="20565" w="1187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5"/>
          <p:cNvSpPr/>
          <p:nvPr/>
        </p:nvSpPr>
        <p:spPr>
          <a:xfrm>
            <a:off x="8772688" y="4461808"/>
            <a:ext cx="248073" cy="248058"/>
          </a:xfrm>
          <a:custGeom>
            <a:rect b="b" l="l" r="r" t="t"/>
            <a:pathLst>
              <a:path extrusionOk="0" h="16999" w="1700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5"/>
          <p:cNvGrpSpPr/>
          <p:nvPr/>
        </p:nvGrpSpPr>
        <p:grpSpPr>
          <a:xfrm>
            <a:off x="7354067" y="3426715"/>
            <a:ext cx="455624" cy="437054"/>
            <a:chOff x="5241175" y="4959100"/>
            <a:chExt cx="539775" cy="517775"/>
          </a:xfrm>
        </p:grpSpPr>
        <p:sp>
          <p:nvSpPr>
            <p:cNvPr id="130" name="Google Shape;130;p5"/>
            <p:cNvSpPr/>
            <p:nvPr/>
          </p:nvSpPr>
          <p:spPr>
            <a:xfrm>
              <a:off x="5575150" y="4959100"/>
              <a:ext cx="161225" cy="178300"/>
            </a:xfrm>
            <a:custGeom>
              <a:rect b="b" l="l" r="r" t="t"/>
              <a:pathLst>
                <a:path extrusionOk="0" h="7132" w="6449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5"/>
            <p:cNvSpPr/>
            <p:nvPr/>
          </p:nvSpPr>
          <p:spPr>
            <a:xfrm>
              <a:off x="5330925" y="4985350"/>
              <a:ext cx="128250" cy="148400"/>
            </a:xfrm>
            <a:custGeom>
              <a:rect b="b" l="l" r="r" t="t"/>
              <a:pathLst>
                <a:path extrusionOk="0" h="5936" w="513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5"/>
            <p:cNvSpPr/>
            <p:nvPr/>
          </p:nvSpPr>
          <p:spPr>
            <a:xfrm>
              <a:off x="5241175" y="5241175"/>
              <a:ext cx="180125" cy="109325"/>
            </a:xfrm>
            <a:custGeom>
              <a:rect b="b" l="l" r="r" t="t"/>
              <a:pathLst>
                <a:path extrusionOk="0" h="4373" w="7205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5"/>
            <p:cNvSpPr/>
            <p:nvPr/>
          </p:nvSpPr>
          <p:spPr>
            <a:xfrm>
              <a:off x="5461575" y="5316900"/>
              <a:ext cx="89175" cy="159975"/>
            </a:xfrm>
            <a:custGeom>
              <a:rect b="b" l="l" r="r" t="t"/>
              <a:pathLst>
                <a:path extrusionOk="0" h="6399" w="3567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5"/>
            <p:cNvSpPr/>
            <p:nvPr/>
          </p:nvSpPr>
          <p:spPr>
            <a:xfrm>
              <a:off x="5619100" y="5194175"/>
              <a:ext cx="161850" cy="89775"/>
            </a:xfrm>
            <a:custGeom>
              <a:rect b="b" l="l" r="r" t="t"/>
              <a:pathLst>
                <a:path extrusionOk="0" h="3591" w="6474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5"/>
            <p:cNvSpPr/>
            <p:nvPr/>
          </p:nvSpPr>
          <p:spPr>
            <a:xfrm>
              <a:off x="5420075" y="5116000"/>
              <a:ext cx="189300" cy="189925"/>
            </a:xfrm>
            <a:custGeom>
              <a:rect b="b" l="l" r="r" t="t"/>
              <a:pathLst>
                <a:path extrusionOk="0" h="7597" w="7572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6" name="Google Shape;136;p5"/>
          <p:cNvSpPr/>
          <p:nvPr/>
        </p:nvSpPr>
        <p:spPr>
          <a:xfrm>
            <a:off x="8081326" y="3153875"/>
            <a:ext cx="299952" cy="272838"/>
          </a:xfrm>
          <a:custGeom>
            <a:rect b="b" l="l" r="r" t="t"/>
            <a:pathLst>
              <a:path extrusionOk="0" h="14752" w="16218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7" name="Google Shape;137;p5"/>
          <p:cNvGrpSpPr/>
          <p:nvPr/>
        </p:nvGrpSpPr>
        <p:grpSpPr>
          <a:xfrm>
            <a:off x="335759" y="1840531"/>
            <a:ext cx="342882" cy="350068"/>
            <a:chOff x="3951850" y="2985350"/>
            <a:chExt cx="407950" cy="416500"/>
          </a:xfrm>
        </p:grpSpPr>
        <p:sp>
          <p:nvSpPr>
            <p:cNvPr id="138" name="Google Shape;138;p5"/>
            <p:cNvSpPr/>
            <p:nvPr/>
          </p:nvSpPr>
          <p:spPr>
            <a:xfrm>
              <a:off x="3951850" y="2985350"/>
              <a:ext cx="314800" cy="314825"/>
            </a:xfrm>
            <a:custGeom>
              <a:rect b="b" l="l" r="r" t="t"/>
              <a:pathLst>
                <a:path extrusionOk="0" fill="none" h="12593" w="12592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5"/>
            <p:cNvSpPr/>
            <p:nvPr/>
          </p:nvSpPr>
          <p:spPr>
            <a:xfrm>
              <a:off x="3988375" y="3021875"/>
              <a:ext cx="241750" cy="241750"/>
            </a:xfrm>
            <a:custGeom>
              <a:rect b="b" l="l" r="r" t="t"/>
              <a:pathLst>
                <a:path extrusionOk="0" fill="none" h="9670" w="967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5"/>
            <p:cNvSpPr/>
            <p:nvPr/>
          </p:nvSpPr>
          <p:spPr>
            <a:xfrm>
              <a:off x="4024300" y="3058425"/>
              <a:ext cx="84650" cy="84650"/>
            </a:xfrm>
            <a:custGeom>
              <a:rect b="b" l="l" r="r" t="t"/>
              <a:pathLst>
                <a:path extrusionOk="0" fill="none" h="3386" w="3386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5"/>
            <p:cNvSpPr/>
            <p:nvPr/>
          </p:nvSpPr>
          <p:spPr>
            <a:xfrm>
              <a:off x="4205750" y="3248375"/>
              <a:ext cx="154050" cy="153475"/>
            </a:xfrm>
            <a:custGeom>
              <a:rect b="b" l="l" r="r" t="t"/>
              <a:pathLst>
                <a:path extrusionOk="0" fill="none" h="6139" w="6162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2" name="Google Shape;142;p5"/>
          <p:cNvSpPr txBox="1"/>
          <p:nvPr>
            <p:ph idx="12" type="sldNum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43" name="Google Shape;143;p5"/>
          <p:cNvGrpSpPr/>
          <p:nvPr/>
        </p:nvGrpSpPr>
        <p:grpSpPr>
          <a:xfrm>
            <a:off x="688404" y="469565"/>
            <a:ext cx="768381" cy="698366"/>
            <a:chOff x="4562200" y="4968250"/>
            <a:chExt cx="549550" cy="499475"/>
          </a:xfrm>
        </p:grpSpPr>
        <p:sp>
          <p:nvSpPr>
            <p:cNvPr id="144" name="Google Shape;144;p5"/>
            <p:cNvSpPr/>
            <p:nvPr/>
          </p:nvSpPr>
          <p:spPr>
            <a:xfrm>
              <a:off x="4842450" y="5242400"/>
              <a:ext cx="213125" cy="225325"/>
            </a:xfrm>
            <a:custGeom>
              <a:rect b="b" l="l" r="r" t="t"/>
              <a:pathLst>
                <a:path extrusionOk="0" h="9013" w="8525">
                  <a:moveTo>
                    <a:pt x="8524" y="1"/>
                  </a:moveTo>
                  <a:lnTo>
                    <a:pt x="2272" y="3542"/>
                  </a:lnTo>
                  <a:lnTo>
                    <a:pt x="2150" y="3591"/>
                  </a:lnTo>
                  <a:lnTo>
                    <a:pt x="2028" y="3615"/>
                  </a:lnTo>
                  <a:lnTo>
                    <a:pt x="1906" y="3591"/>
                  </a:lnTo>
                  <a:lnTo>
                    <a:pt x="1808" y="3566"/>
                  </a:lnTo>
                  <a:lnTo>
                    <a:pt x="1735" y="3517"/>
                  </a:lnTo>
                  <a:lnTo>
                    <a:pt x="1662" y="3444"/>
                  </a:lnTo>
                  <a:lnTo>
                    <a:pt x="1588" y="3371"/>
                  </a:lnTo>
                  <a:lnTo>
                    <a:pt x="1" y="440"/>
                  </a:lnTo>
                  <a:lnTo>
                    <a:pt x="1" y="9013"/>
                  </a:lnTo>
                  <a:lnTo>
                    <a:pt x="8524" y="4104"/>
                  </a:lnTo>
                  <a:lnTo>
                    <a:pt x="852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5"/>
            <p:cNvSpPr/>
            <p:nvPr/>
          </p:nvSpPr>
          <p:spPr>
            <a:xfrm>
              <a:off x="4617775" y="5241800"/>
              <a:ext cx="212500" cy="225925"/>
            </a:xfrm>
            <a:custGeom>
              <a:rect b="b" l="l" r="r" t="t"/>
              <a:pathLst>
                <a:path extrusionOk="0" h="9037" w="8500">
                  <a:moveTo>
                    <a:pt x="0" y="0"/>
                  </a:moveTo>
                  <a:lnTo>
                    <a:pt x="0" y="4128"/>
                  </a:lnTo>
                  <a:lnTo>
                    <a:pt x="8499" y="9037"/>
                  </a:lnTo>
                  <a:lnTo>
                    <a:pt x="8499" y="586"/>
                  </a:lnTo>
                  <a:lnTo>
                    <a:pt x="6961" y="3395"/>
                  </a:lnTo>
                  <a:lnTo>
                    <a:pt x="6887" y="3468"/>
                  </a:lnTo>
                  <a:lnTo>
                    <a:pt x="6814" y="3541"/>
                  </a:lnTo>
                  <a:lnTo>
                    <a:pt x="6741" y="3590"/>
                  </a:lnTo>
                  <a:lnTo>
                    <a:pt x="6643" y="3615"/>
                  </a:lnTo>
                  <a:lnTo>
                    <a:pt x="6521" y="3639"/>
                  </a:lnTo>
                  <a:lnTo>
                    <a:pt x="6399" y="3615"/>
                  </a:lnTo>
                  <a:lnTo>
                    <a:pt x="6277" y="35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5"/>
            <p:cNvSpPr/>
            <p:nvPr/>
          </p:nvSpPr>
          <p:spPr>
            <a:xfrm>
              <a:off x="4631200" y="4968250"/>
              <a:ext cx="411550" cy="236325"/>
            </a:xfrm>
            <a:custGeom>
              <a:rect b="b" l="l" r="r" t="t"/>
              <a:pathLst>
                <a:path extrusionOk="0" h="9453" w="16462">
                  <a:moveTo>
                    <a:pt x="8182" y="1"/>
                  </a:moveTo>
                  <a:lnTo>
                    <a:pt x="0" y="4763"/>
                  </a:lnTo>
                  <a:lnTo>
                    <a:pt x="8231" y="9452"/>
                  </a:lnTo>
                  <a:lnTo>
                    <a:pt x="16462" y="4763"/>
                  </a:lnTo>
                  <a:lnTo>
                    <a:pt x="818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5"/>
            <p:cNvSpPr/>
            <p:nvPr/>
          </p:nvSpPr>
          <p:spPr>
            <a:xfrm>
              <a:off x="4562200" y="5094025"/>
              <a:ext cx="274800" cy="226550"/>
            </a:xfrm>
            <a:custGeom>
              <a:rect b="b" l="l" r="r" t="t"/>
              <a:pathLst>
                <a:path extrusionOk="0" h="9062" w="10992">
                  <a:moveTo>
                    <a:pt x="2248" y="1"/>
                  </a:moveTo>
                  <a:lnTo>
                    <a:pt x="1" y="4079"/>
                  </a:lnTo>
                  <a:lnTo>
                    <a:pt x="8744" y="9062"/>
                  </a:lnTo>
                  <a:lnTo>
                    <a:pt x="10991" y="4983"/>
                  </a:lnTo>
                  <a:lnTo>
                    <a:pt x="224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5"/>
            <p:cNvSpPr/>
            <p:nvPr/>
          </p:nvSpPr>
          <p:spPr>
            <a:xfrm>
              <a:off x="4836975" y="5094025"/>
              <a:ext cx="274775" cy="226550"/>
            </a:xfrm>
            <a:custGeom>
              <a:rect b="b" l="l" r="r" t="t"/>
              <a:pathLst>
                <a:path extrusionOk="0" h="9062" w="10991">
                  <a:moveTo>
                    <a:pt x="8743" y="1"/>
                  </a:moveTo>
                  <a:lnTo>
                    <a:pt x="0" y="4983"/>
                  </a:lnTo>
                  <a:lnTo>
                    <a:pt x="2247" y="9062"/>
                  </a:lnTo>
                  <a:lnTo>
                    <a:pt x="10990" y="4079"/>
                  </a:lnTo>
                  <a:lnTo>
                    <a:pt x="87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" name="Google Shape;149;p5"/>
          <p:cNvSpPr txBox="1"/>
          <p:nvPr/>
        </p:nvSpPr>
        <p:spPr>
          <a:xfrm>
            <a:off x="1729775" y="814000"/>
            <a:ext cx="59310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</a:pPr>
            <a:r>
              <a:rPr lang="en"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rPr>
              <a:t>Session</a:t>
            </a:r>
            <a:r>
              <a:rPr lang="en"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rPr>
              <a:t> Logistics</a:t>
            </a:r>
            <a:endParaRPr sz="4000">
              <a:solidFill>
                <a:srgbClr val="19BBD5"/>
              </a:solidFill>
              <a:latin typeface="Nixie One"/>
              <a:ea typeface="Nixie One"/>
              <a:cs typeface="Nixie One"/>
              <a:sym typeface="Nixie One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etails">
  <p:cSld name="TITLE_AND_BODY_2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6"/>
          <p:cNvSpPr/>
          <p:nvPr/>
        </p:nvSpPr>
        <p:spPr>
          <a:xfrm flipH="1" rot="10800000">
            <a:off x="7663675" y="3684808"/>
            <a:ext cx="1034700" cy="895800"/>
          </a:xfrm>
          <a:custGeom>
            <a:rect b="b" l="l" r="r" t="t"/>
            <a:pathLst>
              <a:path extrusionOk="0" h="120000" w="12000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lin ang="6983783" scaled="0"/>
          </a:gra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2" name="Google Shape;152;p6"/>
          <p:cNvSpPr/>
          <p:nvPr/>
        </p:nvSpPr>
        <p:spPr>
          <a:xfrm rot="5400000">
            <a:off x="499599" y="157100"/>
            <a:ext cx="1146000" cy="1323300"/>
          </a:xfrm>
          <a:custGeom>
            <a:rect b="b" l="l" r="r" t="t"/>
            <a:pathLst>
              <a:path extrusionOk="0" h="120000" w="12000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3" name="Google Shape;153;p6"/>
          <p:cNvSpPr txBox="1"/>
          <p:nvPr>
            <p:ph idx="1" type="body"/>
          </p:nvPr>
        </p:nvSpPr>
        <p:spPr>
          <a:xfrm>
            <a:off x="1729775" y="1616610"/>
            <a:ext cx="5931000" cy="296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Font typeface="Muli"/>
              <a:buChar char="◇"/>
              <a:defRPr>
                <a:latin typeface="Muli"/>
                <a:ea typeface="Muli"/>
                <a:cs typeface="Muli"/>
                <a:sym typeface="Muli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￭"/>
              <a:defRPr>
                <a:latin typeface="Muli"/>
                <a:ea typeface="Muli"/>
                <a:cs typeface="Muli"/>
                <a:sym typeface="Muli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￮"/>
              <a:defRPr>
                <a:latin typeface="Muli"/>
                <a:ea typeface="Muli"/>
                <a:cs typeface="Muli"/>
                <a:sym typeface="Muli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●"/>
              <a:defRPr>
                <a:latin typeface="Muli"/>
                <a:ea typeface="Muli"/>
                <a:cs typeface="Muli"/>
                <a:sym typeface="Muli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○"/>
              <a:defRPr>
                <a:latin typeface="Muli"/>
                <a:ea typeface="Muli"/>
                <a:cs typeface="Muli"/>
                <a:sym typeface="Muli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■"/>
              <a:defRPr>
                <a:latin typeface="Muli"/>
                <a:ea typeface="Muli"/>
                <a:cs typeface="Muli"/>
                <a:sym typeface="Muli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●"/>
              <a:defRPr>
                <a:latin typeface="Muli"/>
                <a:ea typeface="Muli"/>
                <a:cs typeface="Muli"/>
                <a:sym typeface="Muli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○"/>
              <a:defRPr>
                <a:latin typeface="Muli"/>
                <a:ea typeface="Muli"/>
                <a:cs typeface="Muli"/>
                <a:sym typeface="Muli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■"/>
              <a:defRPr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  <p:sp>
        <p:nvSpPr>
          <p:cNvPr id="154" name="Google Shape;154;p6"/>
          <p:cNvSpPr/>
          <p:nvPr/>
        </p:nvSpPr>
        <p:spPr>
          <a:xfrm flipH="1" rot="10800000">
            <a:off x="-123826" y="1058975"/>
            <a:ext cx="819900" cy="7101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9525">
            <a:solidFill>
              <a:srgbClr val="19BB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6"/>
          <p:cNvSpPr/>
          <p:nvPr/>
        </p:nvSpPr>
        <p:spPr>
          <a:xfrm flipH="1" rot="10800000">
            <a:off x="638175" y="1440100"/>
            <a:ext cx="428700" cy="3711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1847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6"/>
          <p:cNvSpPr/>
          <p:nvPr/>
        </p:nvSpPr>
        <p:spPr>
          <a:xfrm flipH="1" rot="10800000">
            <a:off x="1495424" y="-131650"/>
            <a:ext cx="819900" cy="7101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76200">
            <a:solidFill>
              <a:srgbClr val="184769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6"/>
          <p:cNvSpPr/>
          <p:nvPr/>
        </p:nvSpPr>
        <p:spPr>
          <a:xfrm flipH="1" rot="10800000">
            <a:off x="327800" y="88925"/>
            <a:ext cx="358800" cy="3105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00E1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6"/>
          <p:cNvSpPr/>
          <p:nvPr/>
        </p:nvSpPr>
        <p:spPr>
          <a:xfrm flipH="1" rot="10800000">
            <a:off x="8486774" y="4230775"/>
            <a:ext cx="819900" cy="7101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9525">
            <a:solidFill>
              <a:srgbClr val="18476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6"/>
          <p:cNvSpPr/>
          <p:nvPr/>
        </p:nvSpPr>
        <p:spPr>
          <a:xfrm flipH="1" rot="10800000">
            <a:off x="8124824" y="4615700"/>
            <a:ext cx="428700" cy="3711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3292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6"/>
          <p:cNvSpPr/>
          <p:nvPr/>
        </p:nvSpPr>
        <p:spPr>
          <a:xfrm flipH="1" rot="10800000">
            <a:off x="7821348" y="2935400"/>
            <a:ext cx="819900" cy="7098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1847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6"/>
          <p:cNvSpPr/>
          <p:nvPr/>
        </p:nvSpPr>
        <p:spPr>
          <a:xfrm flipH="1" rot="10800000">
            <a:off x="8486775" y="3512175"/>
            <a:ext cx="358800" cy="3105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19050">
            <a:solidFill>
              <a:srgbClr val="00E1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2" name="Google Shape;162;p6"/>
          <p:cNvGrpSpPr/>
          <p:nvPr/>
        </p:nvGrpSpPr>
        <p:grpSpPr>
          <a:xfrm>
            <a:off x="1729784" y="61068"/>
            <a:ext cx="351204" cy="324661"/>
            <a:chOff x="5975075" y="2327500"/>
            <a:chExt cx="420100" cy="388350"/>
          </a:xfrm>
        </p:grpSpPr>
        <p:sp>
          <p:nvSpPr>
            <p:cNvPr id="163" name="Google Shape;163;p6"/>
            <p:cNvSpPr/>
            <p:nvPr/>
          </p:nvSpPr>
          <p:spPr>
            <a:xfrm>
              <a:off x="5975075" y="2474650"/>
              <a:ext cx="98325" cy="220450"/>
            </a:xfrm>
            <a:custGeom>
              <a:rect b="b" l="l" r="r" t="t"/>
              <a:pathLst>
                <a:path extrusionOk="0" h="8818" w="3933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6"/>
            <p:cNvSpPr/>
            <p:nvPr/>
          </p:nvSpPr>
          <p:spPr>
            <a:xfrm>
              <a:off x="6088025" y="2327500"/>
              <a:ext cx="307150" cy="388350"/>
            </a:xfrm>
            <a:custGeom>
              <a:rect b="b" l="l" r="r" t="t"/>
              <a:pathLst>
                <a:path extrusionOk="0" h="15534" w="12286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5" name="Google Shape;165;p6"/>
          <p:cNvSpPr/>
          <p:nvPr/>
        </p:nvSpPr>
        <p:spPr>
          <a:xfrm>
            <a:off x="203100" y="1270177"/>
            <a:ext cx="166061" cy="287704"/>
          </a:xfrm>
          <a:custGeom>
            <a:rect b="b" l="l" r="r" t="t"/>
            <a:pathLst>
              <a:path extrusionOk="0" h="20565" w="1187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6"/>
          <p:cNvSpPr/>
          <p:nvPr/>
        </p:nvSpPr>
        <p:spPr>
          <a:xfrm>
            <a:off x="8772688" y="4461808"/>
            <a:ext cx="248073" cy="248058"/>
          </a:xfrm>
          <a:custGeom>
            <a:rect b="b" l="l" r="r" t="t"/>
            <a:pathLst>
              <a:path extrusionOk="0" h="16999" w="1700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7" name="Google Shape;167;p6"/>
          <p:cNvGrpSpPr/>
          <p:nvPr/>
        </p:nvGrpSpPr>
        <p:grpSpPr>
          <a:xfrm>
            <a:off x="7354067" y="3426715"/>
            <a:ext cx="455624" cy="437054"/>
            <a:chOff x="5241175" y="4959100"/>
            <a:chExt cx="539775" cy="517775"/>
          </a:xfrm>
        </p:grpSpPr>
        <p:sp>
          <p:nvSpPr>
            <p:cNvPr id="168" name="Google Shape;168;p6"/>
            <p:cNvSpPr/>
            <p:nvPr/>
          </p:nvSpPr>
          <p:spPr>
            <a:xfrm>
              <a:off x="5575150" y="4959100"/>
              <a:ext cx="161225" cy="178300"/>
            </a:xfrm>
            <a:custGeom>
              <a:rect b="b" l="l" r="r" t="t"/>
              <a:pathLst>
                <a:path extrusionOk="0" h="7132" w="6449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6"/>
            <p:cNvSpPr/>
            <p:nvPr/>
          </p:nvSpPr>
          <p:spPr>
            <a:xfrm>
              <a:off x="5330925" y="4985350"/>
              <a:ext cx="128250" cy="148400"/>
            </a:xfrm>
            <a:custGeom>
              <a:rect b="b" l="l" r="r" t="t"/>
              <a:pathLst>
                <a:path extrusionOk="0" h="5936" w="513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6"/>
            <p:cNvSpPr/>
            <p:nvPr/>
          </p:nvSpPr>
          <p:spPr>
            <a:xfrm>
              <a:off x="5241175" y="5241175"/>
              <a:ext cx="180125" cy="109325"/>
            </a:xfrm>
            <a:custGeom>
              <a:rect b="b" l="l" r="r" t="t"/>
              <a:pathLst>
                <a:path extrusionOk="0" h="4373" w="7205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6"/>
            <p:cNvSpPr/>
            <p:nvPr/>
          </p:nvSpPr>
          <p:spPr>
            <a:xfrm>
              <a:off x="5461575" y="5316900"/>
              <a:ext cx="89175" cy="159975"/>
            </a:xfrm>
            <a:custGeom>
              <a:rect b="b" l="l" r="r" t="t"/>
              <a:pathLst>
                <a:path extrusionOk="0" h="6399" w="3567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6"/>
            <p:cNvSpPr/>
            <p:nvPr/>
          </p:nvSpPr>
          <p:spPr>
            <a:xfrm>
              <a:off x="5619100" y="5194175"/>
              <a:ext cx="161850" cy="89775"/>
            </a:xfrm>
            <a:custGeom>
              <a:rect b="b" l="l" r="r" t="t"/>
              <a:pathLst>
                <a:path extrusionOk="0" h="3591" w="6474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6"/>
            <p:cNvSpPr/>
            <p:nvPr/>
          </p:nvSpPr>
          <p:spPr>
            <a:xfrm>
              <a:off x="5420075" y="5116000"/>
              <a:ext cx="189300" cy="189925"/>
            </a:xfrm>
            <a:custGeom>
              <a:rect b="b" l="l" r="r" t="t"/>
              <a:pathLst>
                <a:path extrusionOk="0" h="7597" w="7572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4" name="Google Shape;174;p6"/>
          <p:cNvSpPr/>
          <p:nvPr/>
        </p:nvSpPr>
        <p:spPr>
          <a:xfrm>
            <a:off x="8081326" y="3153875"/>
            <a:ext cx="299952" cy="272838"/>
          </a:xfrm>
          <a:custGeom>
            <a:rect b="b" l="l" r="r" t="t"/>
            <a:pathLst>
              <a:path extrusionOk="0" h="14752" w="16218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5" name="Google Shape;175;p6"/>
          <p:cNvGrpSpPr/>
          <p:nvPr/>
        </p:nvGrpSpPr>
        <p:grpSpPr>
          <a:xfrm>
            <a:off x="335759" y="1840531"/>
            <a:ext cx="342882" cy="350068"/>
            <a:chOff x="3951850" y="2985350"/>
            <a:chExt cx="407950" cy="416500"/>
          </a:xfrm>
        </p:grpSpPr>
        <p:sp>
          <p:nvSpPr>
            <p:cNvPr id="176" name="Google Shape;176;p6"/>
            <p:cNvSpPr/>
            <p:nvPr/>
          </p:nvSpPr>
          <p:spPr>
            <a:xfrm>
              <a:off x="3951850" y="2985350"/>
              <a:ext cx="314800" cy="314825"/>
            </a:xfrm>
            <a:custGeom>
              <a:rect b="b" l="l" r="r" t="t"/>
              <a:pathLst>
                <a:path extrusionOk="0" fill="none" h="12593" w="12592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6"/>
            <p:cNvSpPr/>
            <p:nvPr/>
          </p:nvSpPr>
          <p:spPr>
            <a:xfrm>
              <a:off x="3988375" y="3021875"/>
              <a:ext cx="241750" cy="241750"/>
            </a:xfrm>
            <a:custGeom>
              <a:rect b="b" l="l" r="r" t="t"/>
              <a:pathLst>
                <a:path extrusionOk="0" fill="none" h="9670" w="967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6"/>
            <p:cNvSpPr/>
            <p:nvPr/>
          </p:nvSpPr>
          <p:spPr>
            <a:xfrm>
              <a:off x="4024300" y="3058425"/>
              <a:ext cx="84650" cy="84650"/>
            </a:xfrm>
            <a:custGeom>
              <a:rect b="b" l="l" r="r" t="t"/>
              <a:pathLst>
                <a:path extrusionOk="0" fill="none" h="3386" w="3386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6"/>
            <p:cNvSpPr/>
            <p:nvPr/>
          </p:nvSpPr>
          <p:spPr>
            <a:xfrm>
              <a:off x="4205750" y="3248375"/>
              <a:ext cx="154050" cy="153475"/>
            </a:xfrm>
            <a:custGeom>
              <a:rect b="b" l="l" r="r" t="t"/>
              <a:pathLst>
                <a:path extrusionOk="0" fill="none" h="6139" w="6162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0" name="Google Shape;180;p6"/>
          <p:cNvSpPr txBox="1"/>
          <p:nvPr>
            <p:ph idx="12" type="sldNum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81" name="Google Shape;181;p6"/>
          <p:cNvGrpSpPr/>
          <p:nvPr/>
        </p:nvGrpSpPr>
        <p:grpSpPr>
          <a:xfrm>
            <a:off x="812175" y="489408"/>
            <a:ext cx="520827" cy="658685"/>
            <a:chOff x="584925" y="238125"/>
            <a:chExt cx="415200" cy="525100"/>
          </a:xfrm>
        </p:grpSpPr>
        <p:sp>
          <p:nvSpPr>
            <p:cNvPr id="182" name="Google Shape;182;p6"/>
            <p:cNvSpPr/>
            <p:nvPr/>
          </p:nvSpPr>
          <p:spPr>
            <a:xfrm>
              <a:off x="621550" y="299175"/>
              <a:ext cx="378575" cy="464050"/>
            </a:xfrm>
            <a:custGeom>
              <a:rect b="b" l="l" r="r" t="t"/>
              <a:pathLst>
                <a:path extrusionOk="0" h="18562" w="15143">
                  <a:moveTo>
                    <a:pt x="14166" y="0"/>
                  </a:moveTo>
                  <a:lnTo>
                    <a:pt x="14166" y="16755"/>
                  </a:lnTo>
                  <a:lnTo>
                    <a:pt x="14141" y="16926"/>
                  </a:lnTo>
                  <a:lnTo>
                    <a:pt x="14093" y="17072"/>
                  </a:lnTo>
                  <a:lnTo>
                    <a:pt x="14044" y="17194"/>
                  </a:lnTo>
                  <a:lnTo>
                    <a:pt x="13946" y="17341"/>
                  </a:lnTo>
                  <a:lnTo>
                    <a:pt x="13824" y="17438"/>
                  </a:lnTo>
                  <a:lnTo>
                    <a:pt x="13677" y="17512"/>
                  </a:lnTo>
                  <a:lnTo>
                    <a:pt x="13531" y="17561"/>
                  </a:lnTo>
                  <a:lnTo>
                    <a:pt x="13384" y="17585"/>
                  </a:lnTo>
                  <a:lnTo>
                    <a:pt x="0" y="17585"/>
                  </a:lnTo>
                  <a:lnTo>
                    <a:pt x="0" y="17731"/>
                  </a:lnTo>
                  <a:lnTo>
                    <a:pt x="25" y="17902"/>
                  </a:lnTo>
                  <a:lnTo>
                    <a:pt x="74" y="18049"/>
                  </a:lnTo>
                  <a:lnTo>
                    <a:pt x="123" y="18171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71"/>
                  </a:lnTo>
                  <a:lnTo>
                    <a:pt x="15069" y="18049"/>
                  </a:lnTo>
                  <a:lnTo>
                    <a:pt x="15118" y="17902"/>
                  </a:lnTo>
                  <a:lnTo>
                    <a:pt x="15143" y="17731"/>
                  </a:lnTo>
                  <a:lnTo>
                    <a:pt x="15143" y="733"/>
                  </a:lnTo>
                  <a:lnTo>
                    <a:pt x="15118" y="586"/>
                  </a:lnTo>
                  <a:lnTo>
                    <a:pt x="15069" y="440"/>
                  </a:lnTo>
                  <a:lnTo>
                    <a:pt x="15021" y="318"/>
                  </a:lnTo>
                  <a:lnTo>
                    <a:pt x="14923" y="196"/>
                  </a:lnTo>
                  <a:lnTo>
                    <a:pt x="14801" y="122"/>
                  </a:lnTo>
                  <a:lnTo>
                    <a:pt x="14654" y="49"/>
                  </a:lnTo>
                  <a:lnTo>
                    <a:pt x="14508" y="25"/>
                  </a:lnTo>
                  <a:lnTo>
                    <a:pt x="1436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6"/>
            <p:cNvSpPr/>
            <p:nvPr/>
          </p:nvSpPr>
          <p:spPr>
            <a:xfrm>
              <a:off x="633750" y="238125"/>
              <a:ext cx="29350" cy="63500"/>
            </a:xfrm>
            <a:custGeom>
              <a:rect b="b" l="l" r="r" t="t"/>
              <a:pathLst>
                <a:path extrusionOk="0" h="2540" w="1174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6"/>
            <p:cNvSpPr/>
            <p:nvPr/>
          </p:nvSpPr>
          <p:spPr>
            <a:xfrm>
              <a:off x="716800" y="238125"/>
              <a:ext cx="29325" cy="63500"/>
            </a:xfrm>
            <a:custGeom>
              <a:rect b="b" l="l" r="r" t="t"/>
              <a:pathLst>
                <a:path extrusionOk="0" h="2540" w="1173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0" y="391"/>
                  </a:lnTo>
                  <a:lnTo>
                    <a:pt x="0" y="488"/>
                  </a:lnTo>
                  <a:lnTo>
                    <a:pt x="0" y="2052"/>
                  </a:lnTo>
                  <a:lnTo>
                    <a:pt x="0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099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099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6"/>
            <p:cNvSpPr/>
            <p:nvPr/>
          </p:nvSpPr>
          <p:spPr>
            <a:xfrm>
              <a:off x="799825" y="238125"/>
              <a:ext cx="29350" cy="63500"/>
            </a:xfrm>
            <a:custGeom>
              <a:rect b="b" l="l" r="r" t="t"/>
              <a:pathLst>
                <a:path extrusionOk="0" h="2540" w="1174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8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8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3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6"/>
            <p:cNvSpPr/>
            <p:nvPr/>
          </p:nvSpPr>
          <p:spPr>
            <a:xfrm>
              <a:off x="882875" y="238125"/>
              <a:ext cx="29325" cy="63500"/>
            </a:xfrm>
            <a:custGeom>
              <a:rect b="b" l="l" r="r" t="t"/>
              <a:pathLst>
                <a:path extrusionOk="0" h="2540" w="1173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6"/>
            <p:cNvSpPr/>
            <p:nvPr/>
          </p:nvSpPr>
          <p:spPr>
            <a:xfrm>
              <a:off x="584925" y="261325"/>
              <a:ext cx="378575" cy="464050"/>
            </a:xfrm>
            <a:custGeom>
              <a:rect b="b" l="l" r="r" t="t"/>
              <a:pathLst>
                <a:path extrusionOk="0" h="18562" w="15143">
                  <a:moveTo>
                    <a:pt x="2540" y="171"/>
                  </a:moveTo>
                  <a:lnTo>
                    <a:pt x="2711" y="195"/>
                  </a:lnTo>
                  <a:lnTo>
                    <a:pt x="2882" y="244"/>
                  </a:lnTo>
                  <a:lnTo>
                    <a:pt x="3053" y="318"/>
                  </a:lnTo>
                  <a:lnTo>
                    <a:pt x="3175" y="440"/>
                  </a:lnTo>
                  <a:lnTo>
                    <a:pt x="3297" y="562"/>
                  </a:lnTo>
                  <a:lnTo>
                    <a:pt x="3370" y="733"/>
                  </a:lnTo>
                  <a:lnTo>
                    <a:pt x="3419" y="904"/>
                  </a:lnTo>
                  <a:lnTo>
                    <a:pt x="3444" y="1075"/>
                  </a:lnTo>
                  <a:lnTo>
                    <a:pt x="3419" y="1246"/>
                  </a:lnTo>
                  <a:lnTo>
                    <a:pt x="3370" y="1417"/>
                  </a:lnTo>
                  <a:lnTo>
                    <a:pt x="3297" y="1588"/>
                  </a:lnTo>
                  <a:lnTo>
                    <a:pt x="3175" y="1710"/>
                  </a:lnTo>
                  <a:lnTo>
                    <a:pt x="3053" y="1832"/>
                  </a:lnTo>
                  <a:lnTo>
                    <a:pt x="2882" y="1905"/>
                  </a:lnTo>
                  <a:lnTo>
                    <a:pt x="2711" y="1954"/>
                  </a:lnTo>
                  <a:lnTo>
                    <a:pt x="2540" y="1978"/>
                  </a:lnTo>
                  <a:lnTo>
                    <a:pt x="2369" y="1954"/>
                  </a:lnTo>
                  <a:lnTo>
                    <a:pt x="2198" y="1905"/>
                  </a:lnTo>
                  <a:lnTo>
                    <a:pt x="2027" y="1832"/>
                  </a:lnTo>
                  <a:lnTo>
                    <a:pt x="1905" y="1710"/>
                  </a:lnTo>
                  <a:lnTo>
                    <a:pt x="1783" y="1588"/>
                  </a:lnTo>
                  <a:lnTo>
                    <a:pt x="1710" y="1417"/>
                  </a:lnTo>
                  <a:lnTo>
                    <a:pt x="1661" y="1246"/>
                  </a:lnTo>
                  <a:lnTo>
                    <a:pt x="1636" y="1075"/>
                  </a:lnTo>
                  <a:lnTo>
                    <a:pt x="1661" y="904"/>
                  </a:lnTo>
                  <a:lnTo>
                    <a:pt x="1710" y="733"/>
                  </a:lnTo>
                  <a:lnTo>
                    <a:pt x="1783" y="562"/>
                  </a:lnTo>
                  <a:lnTo>
                    <a:pt x="1905" y="440"/>
                  </a:lnTo>
                  <a:lnTo>
                    <a:pt x="2027" y="318"/>
                  </a:lnTo>
                  <a:lnTo>
                    <a:pt x="2198" y="244"/>
                  </a:lnTo>
                  <a:lnTo>
                    <a:pt x="2369" y="195"/>
                  </a:lnTo>
                  <a:lnTo>
                    <a:pt x="2540" y="171"/>
                  </a:lnTo>
                  <a:close/>
                  <a:moveTo>
                    <a:pt x="5862" y="171"/>
                  </a:moveTo>
                  <a:lnTo>
                    <a:pt x="6033" y="195"/>
                  </a:lnTo>
                  <a:lnTo>
                    <a:pt x="6204" y="244"/>
                  </a:lnTo>
                  <a:lnTo>
                    <a:pt x="6374" y="318"/>
                  </a:lnTo>
                  <a:lnTo>
                    <a:pt x="6497" y="440"/>
                  </a:lnTo>
                  <a:lnTo>
                    <a:pt x="6619" y="562"/>
                  </a:lnTo>
                  <a:lnTo>
                    <a:pt x="6692" y="733"/>
                  </a:lnTo>
                  <a:lnTo>
                    <a:pt x="6741" y="904"/>
                  </a:lnTo>
                  <a:lnTo>
                    <a:pt x="6765" y="1075"/>
                  </a:lnTo>
                  <a:lnTo>
                    <a:pt x="6741" y="1246"/>
                  </a:lnTo>
                  <a:lnTo>
                    <a:pt x="6692" y="1417"/>
                  </a:lnTo>
                  <a:lnTo>
                    <a:pt x="6619" y="1588"/>
                  </a:lnTo>
                  <a:lnTo>
                    <a:pt x="6497" y="1710"/>
                  </a:lnTo>
                  <a:lnTo>
                    <a:pt x="6374" y="1832"/>
                  </a:lnTo>
                  <a:lnTo>
                    <a:pt x="6204" y="1905"/>
                  </a:lnTo>
                  <a:lnTo>
                    <a:pt x="6033" y="1954"/>
                  </a:lnTo>
                  <a:lnTo>
                    <a:pt x="5862" y="1978"/>
                  </a:lnTo>
                  <a:lnTo>
                    <a:pt x="5691" y="1954"/>
                  </a:lnTo>
                  <a:lnTo>
                    <a:pt x="5520" y="1905"/>
                  </a:lnTo>
                  <a:lnTo>
                    <a:pt x="5349" y="1832"/>
                  </a:lnTo>
                  <a:lnTo>
                    <a:pt x="5227" y="1710"/>
                  </a:lnTo>
                  <a:lnTo>
                    <a:pt x="5104" y="1588"/>
                  </a:lnTo>
                  <a:lnTo>
                    <a:pt x="5031" y="1417"/>
                  </a:lnTo>
                  <a:lnTo>
                    <a:pt x="4982" y="1246"/>
                  </a:lnTo>
                  <a:lnTo>
                    <a:pt x="4958" y="1075"/>
                  </a:lnTo>
                  <a:lnTo>
                    <a:pt x="4982" y="904"/>
                  </a:lnTo>
                  <a:lnTo>
                    <a:pt x="5031" y="733"/>
                  </a:lnTo>
                  <a:lnTo>
                    <a:pt x="5104" y="562"/>
                  </a:lnTo>
                  <a:lnTo>
                    <a:pt x="5227" y="440"/>
                  </a:lnTo>
                  <a:lnTo>
                    <a:pt x="5349" y="318"/>
                  </a:lnTo>
                  <a:lnTo>
                    <a:pt x="5520" y="244"/>
                  </a:lnTo>
                  <a:lnTo>
                    <a:pt x="5691" y="195"/>
                  </a:lnTo>
                  <a:lnTo>
                    <a:pt x="5862" y="171"/>
                  </a:lnTo>
                  <a:close/>
                  <a:moveTo>
                    <a:pt x="9183" y="171"/>
                  </a:moveTo>
                  <a:lnTo>
                    <a:pt x="9354" y="195"/>
                  </a:lnTo>
                  <a:lnTo>
                    <a:pt x="9525" y="244"/>
                  </a:lnTo>
                  <a:lnTo>
                    <a:pt x="9696" y="318"/>
                  </a:lnTo>
                  <a:lnTo>
                    <a:pt x="9818" y="440"/>
                  </a:lnTo>
                  <a:lnTo>
                    <a:pt x="9940" y="562"/>
                  </a:lnTo>
                  <a:lnTo>
                    <a:pt x="10014" y="733"/>
                  </a:lnTo>
                  <a:lnTo>
                    <a:pt x="10062" y="904"/>
                  </a:lnTo>
                  <a:lnTo>
                    <a:pt x="10087" y="1075"/>
                  </a:lnTo>
                  <a:lnTo>
                    <a:pt x="10062" y="1246"/>
                  </a:lnTo>
                  <a:lnTo>
                    <a:pt x="10014" y="1417"/>
                  </a:lnTo>
                  <a:lnTo>
                    <a:pt x="9940" y="1588"/>
                  </a:lnTo>
                  <a:lnTo>
                    <a:pt x="9818" y="1710"/>
                  </a:lnTo>
                  <a:lnTo>
                    <a:pt x="9696" y="1832"/>
                  </a:lnTo>
                  <a:lnTo>
                    <a:pt x="9525" y="1905"/>
                  </a:lnTo>
                  <a:lnTo>
                    <a:pt x="9354" y="1954"/>
                  </a:lnTo>
                  <a:lnTo>
                    <a:pt x="9183" y="1978"/>
                  </a:lnTo>
                  <a:lnTo>
                    <a:pt x="9012" y="1954"/>
                  </a:lnTo>
                  <a:lnTo>
                    <a:pt x="8841" y="1905"/>
                  </a:lnTo>
                  <a:lnTo>
                    <a:pt x="8670" y="1832"/>
                  </a:lnTo>
                  <a:lnTo>
                    <a:pt x="8548" y="1710"/>
                  </a:lnTo>
                  <a:lnTo>
                    <a:pt x="8426" y="1588"/>
                  </a:lnTo>
                  <a:lnTo>
                    <a:pt x="8353" y="1417"/>
                  </a:lnTo>
                  <a:lnTo>
                    <a:pt x="8304" y="1246"/>
                  </a:lnTo>
                  <a:lnTo>
                    <a:pt x="8279" y="1075"/>
                  </a:lnTo>
                  <a:lnTo>
                    <a:pt x="8304" y="904"/>
                  </a:lnTo>
                  <a:lnTo>
                    <a:pt x="8353" y="733"/>
                  </a:lnTo>
                  <a:lnTo>
                    <a:pt x="8426" y="562"/>
                  </a:lnTo>
                  <a:lnTo>
                    <a:pt x="8548" y="440"/>
                  </a:lnTo>
                  <a:lnTo>
                    <a:pt x="8670" y="318"/>
                  </a:lnTo>
                  <a:lnTo>
                    <a:pt x="8841" y="244"/>
                  </a:lnTo>
                  <a:lnTo>
                    <a:pt x="9012" y="195"/>
                  </a:lnTo>
                  <a:lnTo>
                    <a:pt x="9183" y="171"/>
                  </a:lnTo>
                  <a:close/>
                  <a:moveTo>
                    <a:pt x="12505" y="171"/>
                  </a:moveTo>
                  <a:lnTo>
                    <a:pt x="12676" y="195"/>
                  </a:lnTo>
                  <a:lnTo>
                    <a:pt x="12847" y="244"/>
                  </a:lnTo>
                  <a:lnTo>
                    <a:pt x="13018" y="318"/>
                  </a:lnTo>
                  <a:lnTo>
                    <a:pt x="13140" y="440"/>
                  </a:lnTo>
                  <a:lnTo>
                    <a:pt x="13262" y="562"/>
                  </a:lnTo>
                  <a:lnTo>
                    <a:pt x="13335" y="733"/>
                  </a:lnTo>
                  <a:lnTo>
                    <a:pt x="13384" y="904"/>
                  </a:lnTo>
                  <a:lnTo>
                    <a:pt x="13408" y="1075"/>
                  </a:lnTo>
                  <a:lnTo>
                    <a:pt x="13384" y="1246"/>
                  </a:lnTo>
                  <a:lnTo>
                    <a:pt x="13335" y="1417"/>
                  </a:lnTo>
                  <a:lnTo>
                    <a:pt x="13262" y="1588"/>
                  </a:lnTo>
                  <a:lnTo>
                    <a:pt x="13140" y="1710"/>
                  </a:lnTo>
                  <a:lnTo>
                    <a:pt x="13018" y="1832"/>
                  </a:lnTo>
                  <a:lnTo>
                    <a:pt x="12847" y="1905"/>
                  </a:lnTo>
                  <a:lnTo>
                    <a:pt x="12676" y="1954"/>
                  </a:lnTo>
                  <a:lnTo>
                    <a:pt x="12505" y="1978"/>
                  </a:lnTo>
                  <a:lnTo>
                    <a:pt x="12334" y="1954"/>
                  </a:lnTo>
                  <a:lnTo>
                    <a:pt x="12163" y="1905"/>
                  </a:lnTo>
                  <a:lnTo>
                    <a:pt x="11992" y="1832"/>
                  </a:lnTo>
                  <a:lnTo>
                    <a:pt x="11870" y="1710"/>
                  </a:lnTo>
                  <a:lnTo>
                    <a:pt x="11748" y="1588"/>
                  </a:lnTo>
                  <a:lnTo>
                    <a:pt x="11674" y="1417"/>
                  </a:lnTo>
                  <a:lnTo>
                    <a:pt x="11625" y="1246"/>
                  </a:lnTo>
                  <a:lnTo>
                    <a:pt x="11601" y="1075"/>
                  </a:lnTo>
                  <a:lnTo>
                    <a:pt x="11625" y="904"/>
                  </a:lnTo>
                  <a:lnTo>
                    <a:pt x="11674" y="733"/>
                  </a:lnTo>
                  <a:lnTo>
                    <a:pt x="11748" y="562"/>
                  </a:lnTo>
                  <a:lnTo>
                    <a:pt x="11870" y="440"/>
                  </a:lnTo>
                  <a:lnTo>
                    <a:pt x="11992" y="318"/>
                  </a:lnTo>
                  <a:lnTo>
                    <a:pt x="12163" y="244"/>
                  </a:lnTo>
                  <a:lnTo>
                    <a:pt x="12334" y="195"/>
                  </a:lnTo>
                  <a:lnTo>
                    <a:pt x="12505" y="171"/>
                  </a:lnTo>
                  <a:close/>
                  <a:moveTo>
                    <a:pt x="13091" y="5520"/>
                  </a:moveTo>
                  <a:lnTo>
                    <a:pt x="13189" y="5544"/>
                  </a:lnTo>
                  <a:lnTo>
                    <a:pt x="13262" y="5593"/>
                  </a:lnTo>
                  <a:lnTo>
                    <a:pt x="13311" y="5666"/>
                  </a:lnTo>
                  <a:lnTo>
                    <a:pt x="13335" y="5764"/>
                  </a:lnTo>
                  <a:lnTo>
                    <a:pt x="13311" y="5862"/>
                  </a:lnTo>
                  <a:lnTo>
                    <a:pt x="13262" y="5935"/>
                  </a:lnTo>
                  <a:lnTo>
                    <a:pt x="13189" y="5984"/>
                  </a:lnTo>
                  <a:lnTo>
                    <a:pt x="13091" y="6008"/>
                  </a:lnTo>
                  <a:lnTo>
                    <a:pt x="1954" y="6008"/>
                  </a:lnTo>
                  <a:lnTo>
                    <a:pt x="1856" y="5984"/>
                  </a:lnTo>
                  <a:lnTo>
                    <a:pt x="1783" y="5935"/>
                  </a:lnTo>
                  <a:lnTo>
                    <a:pt x="1734" y="5862"/>
                  </a:lnTo>
                  <a:lnTo>
                    <a:pt x="1710" y="5764"/>
                  </a:lnTo>
                  <a:lnTo>
                    <a:pt x="1734" y="5666"/>
                  </a:lnTo>
                  <a:lnTo>
                    <a:pt x="1783" y="5593"/>
                  </a:lnTo>
                  <a:lnTo>
                    <a:pt x="1856" y="5544"/>
                  </a:lnTo>
                  <a:lnTo>
                    <a:pt x="1954" y="5520"/>
                  </a:lnTo>
                  <a:close/>
                  <a:moveTo>
                    <a:pt x="13189" y="7840"/>
                  </a:moveTo>
                  <a:lnTo>
                    <a:pt x="13262" y="7913"/>
                  </a:lnTo>
                  <a:lnTo>
                    <a:pt x="13311" y="7986"/>
                  </a:lnTo>
                  <a:lnTo>
                    <a:pt x="13335" y="8084"/>
                  </a:lnTo>
                  <a:lnTo>
                    <a:pt x="13311" y="8182"/>
                  </a:lnTo>
                  <a:lnTo>
                    <a:pt x="13262" y="8255"/>
                  </a:lnTo>
                  <a:lnTo>
                    <a:pt x="13189" y="8304"/>
                  </a:lnTo>
                  <a:lnTo>
                    <a:pt x="13091" y="8328"/>
                  </a:lnTo>
                  <a:lnTo>
                    <a:pt x="1954" y="8328"/>
                  </a:lnTo>
                  <a:lnTo>
                    <a:pt x="1856" y="8304"/>
                  </a:lnTo>
                  <a:lnTo>
                    <a:pt x="1783" y="8255"/>
                  </a:lnTo>
                  <a:lnTo>
                    <a:pt x="1734" y="8182"/>
                  </a:lnTo>
                  <a:lnTo>
                    <a:pt x="1710" y="8084"/>
                  </a:lnTo>
                  <a:lnTo>
                    <a:pt x="1734" y="7986"/>
                  </a:lnTo>
                  <a:lnTo>
                    <a:pt x="1783" y="7913"/>
                  </a:lnTo>
                  <a:lnTo>
                    <a:pt x="1856" y="7840"/>
                  </a:lnTo>
                  <a:close/>
                  <a:moveTo>
                    <a:pt x="13091" y="10136"/>
                  </a:moveTo>
                  <a:lnTo>
                    <a:pt x="13189" y="10160"/>
                  </a:lnTo>
                  <a:lnTo>
                    <a:pt x="13262" y="10209"/>
                  </a:lnTo>
                  <a:lnTo>
                    <a:pt x="13311" y="10282"/>
                  </a:lnTo>
                  <a:lnTo>
                    <a:pt x="13335" y="10380"/>
                  </a:lnTo>
                  <a:lnTo>
                    <a:pt x="13311" y="10478"/>
                  </a:lnTo>
                  <a:lnTo>
                    <a:pt x="13262" y="10551"/>
                  </a:lnTo>
                  <a:lnTo>
                    <a:pt x="13189" y="10600"/>
                  </a:lnTo>
                  <a:lnTo>
                    <a:pt x="13091" y="10624"/>
                  </a:lnTo>
                  <a:lnTo>
                    <a:pt x="1954" y="10624"/>
                  </a:lnTo>
                  <a:lnTo>
                    <a:pt x="1856" y="10600"/>
                  </a:lnTo>
                  <a:lnTo>
                    <a:pt x="1783" y="10551"/>
                  </a:lnTo>
                  <a:lnTo>
                    <a:pt x="1734" y="10478"/>
                  </a:lnTo>
                  <a:lnTo>
                    <a:pt x="1710" y="10380"/>
                  </a:lnTo>
                  <a:lnTo>
                    <a:pt x="1734" y="10282"/>
                  </a:lnTo>
                  <a:lnTo>
                    <a:pt x="1783" y="10209"/>
                  </a:lnTo>
                  <a:lnTo>
                    <a:pt x="1856" y="10160"/>
                  </a:lnTo>
                  <a:lnTo>
                    <a:pt x="1954" y="10136"/>
                  </a:lnTo>
                  <a:close/>
                  <a:moveTo>
                    <a:pt x="8206" y="12456"/>
                  </a:moveTo>
                  <a:lnTo>
                    <a:pt x="8304" y="12480"/>
                  </a:lnTo>
                  <a:lnTo>
                    <a:pt x="8377" y="12529"/>
                  </a:lnTo>
                  <a:lnTo>
                    <a:pt x="8426" y="12602"/>
                  </a:lnTo>
                  <a:lnTo>
                    <a:pt x="8450" y="12700"/>
                  </a:lnTo>
                  <a:lnTo>
                    <a:pt x="8426" y="12798"/>
                  </a:lnTo>
                  <a:lnTo>
                    <a:pt x="8377" y="12871"/>
                  </a:lnTo>
                  <a:lnTo>
                    <a:pt x="8304" y="12920"/>
                  </a:lnTo>
                  <a:lnTo>
                    <a:pt x="8206" y="12944"/>
                  </a:lnTo>
                  <a:lnTo>
                    <a:pt x="1954" y="12944"/>
                  </a:lnTo>
                  <a:lnTo>
                    <a:pt x="1856" y="12920"/>
                  </a:lnTo>
                  <a:lnTo>
                    <a:pt x="1783" y="12871"/>
                  </a:lnTo>
                  <a:lnTo>
                    <a:pt x="1734" y="12798"/>
                  </a:lnTo>
                  <a:lnTo>
                    <a:pt x="1710" y="12700"/>
                  </a:lnTo>
                  <a:lnTo>
                    <a:pt x="1734" y="12602"/>
                  </a:lnTo>
                  <a:lnTo>
                    <a:pt x="1783" y="12529"/>
                  </a:lnTo>
                  <a:lnTo>
                    <a:pt x="1856" y="12480"/>
                  </a:lnTo>
                  <a:lnTo>
                    <a:pt x="1954" y="12456"/>
                  </a:lnTo>
                  <a:close/>
                  <a:moveTo>
                    <a:pt x="782" y="0"/>
                  </a:moveTo>
                  <a:lnTo>
                    <a:pt x="635" y="25"/>
                  </a:lnTo>
                  <a:lnTo>
                    <a:pt x="489" y="73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2"/>
                  </a:lnTo>
                  <a:lnTo>
                    <a:pt x="73" y="489"/>
                  </a:lnTo>
                  <a:lnTo>
                    <a:pt x="24" y="635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4" y="17927"/>
                  </a:lnTo>
                  <a:lnTo>
                    <a:pt x="73" y="18073"/>
                  </a:lnTo>
                  <a:lnTo>
                    <a:pt x="122" y="18220"/>
                  </a:lnTo>
                  <a:lnTo>
                    <a:pt x="220" y="18342"/>
                  </a:lnTo>
                  <a:lnTo>
                    <a:pt x="342" y="18440"/>
                  </a:lnTo>
                  <a:lnTo>
                    <a:pt x="489" y="18488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7"/>
                  </a:lnTo>
                  <a:lnTo>
                    <a:pt x="14654" y="18488"/>
                  </a:lnTo>
                  <a:lnTo>
                    <a:pt x="14800" y="18440"/>
                  </a:lnTo>
                  <a:lnTo>
                    <a:pt x="14923" y="18342"/>
                  </a:lnTo>
                  <a:lnTo>
                    <a:pt x="15020" y="18220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2" y="17780"/>
                  </a:lnTo>
                  <a:lnTo>
                    <a:pt x="15142" y="782"/>
                  </a:lnTo>
                  <a:lnTo>
                    <a:pt x="15118" y="635"/>
                  </a:lnTo>
                  <a:lnTo>
                    <a:pt x="15069" y="489"/>
                  </a:lnTo>
                  <a:lnTo>
                    <a:pt x="15020" y="342"/>
                  </a:lnTo>
                  <a:lnTo>
                    <a:pt x="14923" y="220"/>
                  </a:lnTo>
                  <a:lnTo>
                    <a:pt x="14800" y="122"/>
                  </a:lnTo>
                  <a:lnTo>
                    <a:pt x="14654" y="73"/>
                  </a:lnTo>
                  <a:lnTo>
                    <a:pt x="14507" y="25"/>
                  </a:lnTo>
                  <a:lnTo>
                    <a:pt x="1436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8" name="Google Shape;188;p6"/>
          <p:cNvSpPr txBox="1"/>
          <p:nvPr/>
        </p:nvSpPr>
        <p:spPr>
          <a:xfrm>
            <a:off x="1729775" y="814000"/>
            <a:ext cx="59310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</a:pPr>
            <a:r>
              <a:rPr lang="en"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rPr>
              <a:t>Session Details</a:t>
            </a:r>
            <a:endParaRPr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Activity">
  <p:cSld name="TITLE_AND_BODY_1"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7"/>
          <p:cNvSpPr/>
          <p:nvPr/>
        </p:nvSpPr>
        <p:spPr>
          <a:xfrm flipH="1" rot="10800000">
            <a:off x="7663675" y="3684808"/>
            <a:ext cx="1034700" cy="895800"/>
          </a:xfrm>
          <a:custGeom>
            <a:rect b="b" l="l" r="r" t="t"/>
            <a:pathLst>
              <a:path extrusionOk="0" h="120000" w="12000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lin ang="6983783" scaled="0"/>
          </a:gra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1" name="Google Shape;191;p7"/>
          <p:cNvSpPr/>
          <p:nvPr/>
        </p:nvSpPr>
        <p:spPr>
          <a:xfrm rot="5400000">
            <a:off x="499599" y="157100"/>
            <a:ext cx="1146000" cy="1323300"/>
          </a:xfrm>
          <a:custGeom>
            <a:rect b="b" l="l" r="r" t="t"/>
            <a:pathLst>
              <a:path extrusionOk="0" h="120000" w="12000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2" name="Google Shape;192;p7"/>
          <p:cNvSpPr/>
          <p:nvPr/>
        </p:nvSpPr>
        <p:spPr>
          <a:xfrm flipH="1" rot="10800000">
            <a:off x="-123826" y="1058975"/>
            <a:ext cx="819900" cy="7101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9525">
            <a:solidFill>
              <a:srgbClr val="19BB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7"/>
          <p:cNvSpPr/>
          <p:nvPr/>
        </p:nvSpPr>
        <p:spPr>
          <a:xfrm flipH="1" rot="10800000">
            <a:off x="638175" y="1440100"/>
            <a:ext cx="428700" cy="3711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1847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7"/>
          <p:cNvSpPr/>
          <p:nvPr/>
        </p:nvSpPr>
        <p:spPr>
          <a:xfrm flipH="1" rot="10800000">
            <a:off x="1495424" y="-131650"/>
            <a:ext cx="819900" cy="7101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76200">
            <a:solidFill>
              <a:srgbClr val="184769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7"/>
          <p:cNvSpPr/>
          <p:nvPr/>
        </p:nvSpPr>
        <p:spPr>
          <a:xfrm flipH="1" rot="10800000">
            <a:off x="327800" y="88925"/>
            <a:ext cx="358800" cy="3105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00E1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7"/>
          <p:cNvSpPr/>
          <p:nvPr/>
        </p:nvSpPr>
        <p:spPr>
          <a:xfrm flipH="1" rot="10800000">
            <a:off x="8486774" y="4230775"/>
            <a:ext cx="819900" cy="7101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9525">
            <a:solidFill>
              <a:srgbClr val="18476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7"/>
          <p:cNvSpPr/>
          <p:nvPr/>
        </p:nvSpPr>
        <p:spPr>
          <a:xfrm flipH="1" rot="10800000">
            <a:off x="8124824" y="4615700"/>
            <a:ext cx="428700" cy="3711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3292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7"/>
          <p:cNvSpPr/>
          <p:nvPr/>
        </p:nvSpPr>
        <p:spPr>
          <a:xfrm flipH="1" rot="10800000">
            <a:off x="7821348" y="2935400"/>
            <a:ext cx="819900" cy="7098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1847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7"/>
          <p:cNvSpPr/>
          <p:nvPr/>
        </p:nvSpPr>
        <p:spPr>
          <a:xfrm flipH="1" rot="10800000">
            <a:off x="8486775" y="3512175"/>
            <a:ext cx="358800" cy="3105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19050">
            <a:solidFill>
              <a:srgbClr val="00E1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0" name="Google Shape;200;p7"/>
          <p:cNvGrpSpPr/>
          <p:nvPr/>
        </p:nvGrpSpPr>
        <p:grpSpPr>
          <a:xfrm>
            <a:off x="1729784" y="61068"/>
            <a:ext cx="351204" cy="324661"/>
            <a:chOff x="5975075" y="2327500"/>
            <a:chExt cx="420100" cy="388350"/>
          </a:xfrm>
        </p:grpSpPr>
        <p:sp>
          <p:nvSpPr>
            <p:cNvPr id="201" name="Google Shape;201;p7"/>
            <p:cNvSpPr/>
            <p:nvPr/>
          </p:nvSpPr>
          <p:spPr>
            <a:xfrm>
              <a:off x="5975075" y="2474650"/>
              <a:ext cx="98325" cy="220450"/>
            </a:xfrm>
            <a:custGeom>
              <a:rect b="b" l="l" r="r" t="t"/>
              <a:pathLst>
                <a:path extrusionOk="0" h="8818" w="3933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7"/>
            <p:cNvSpPr/>
            <p:nvPr/>
          </p:nvSpPr>
          <p:spPr>
            <a:xfrm>
              <a:off x="6088025" y="2327500"/>
              <a:ext cx="307150" cy="388350"/>
            </a:xfrm>
            <a:custGeom>
              <a:rect b="b" l="l" r="r" t="t"/>
              <a:pathLst>
                <a:path extrusionOk="0" h="15534" w="12286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7"/>
          <p:cNvSpPr/>
          <p:nvPr/>
        </p:nvSpPr>
        <p:spPr>
          <a:xfrm>
            <a:off x="203100" y="1270177"/>
            <a:ext cx="166061" cy="287704"/>
          </a:xfrm>
          <a:custGeom>
            <a:rect b="b" l="l" r="r" t="t"/>
            <a:pathLst>
              <a:path extrusionOk="0" h="20565" w="1187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7"/>
          <p:cNvSpPr/>
          <p:nvPr/>
        </p:nvSpPr>
        <p:spPr>
          <a:xfrm>
            <a:off x="8772688" y="4461808"/>
            <a:ext cx="248073" cy="248058"/>
          </a:xfrm>
          <a:custGeom>
            <a:rect b="b" l="l" r="r" t="t"/>
            <a:pathLst>
              <a:path extrusionOk="0" h="16999" w="1700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5" name="Google Shape;205;p7"/>
          <p:cNvGrpSpPr/>
          <p:nvPr/>
        </p:nvGrpSpPr>
        <p:grpSpPr>
          <a:xfrm>
            <a:off x="7354067" y="3426715"/>
            <a:ext cx="455624" cy="437054"/>
            <a:chOff x="5241175" y="4959100"/>
            <a:chExt cx="539775" cy="517775"/>
          </a:xfrm>
        </p:grpSpPr>
        <p:sp>
          <p:nvSpPr>
            <p:cNvPr id="206" name="Google Shape;206;p7"/>
            <p:cNvSpPr/>
            <p:nvPr/>
          </p:nvSpPr>
          <p:spPr>
            <a:xfrm>
              <a:off x="5575150" y="4959100"/>
              <a:ext cx="161225" cy="178300"/>
            </a:xfrm>
            <a:custGeom>
              <a:rect b="b" l="l" r="r" t="t"/>
              <a:pathLst>
                <a:path extrusionOk="0" h="7132" w="6449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7"/>
            <p:cNvSpPr/>
            <p:nvPr/>
          </p:nvSpPr>
          <p:spPr>
            <a:xfrm>
              <a:off x="5330925" y="4985350"/>
              <a:ext cx="128250" cy="148400"/>
            </a:xfrm>
            <a:custGeom>
              <a:rect b="b" l="l" r="r" t="t"/>
              <a:pathLst>
                <a:path extrusionOk="0" h="5936" w="513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7"/>
            <p:cNvSpPr/>
            <p:nvPr/>
          </p:nvSpPr>
          <p:spPr>
            <a:xfrm>
              <a:off x="5241175" y="5241175"/>
              <a:ext cx="180125" cy="109325"/>
            </a:xfrm>
            <a:custGeom>
              <a:rect b="b" l="l" r="r" t="t"/>
              <a:pathLst>
                <a:path extrusionOk="0" h="4373" w="7205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7"/>
            <p:cNvSpPr/>
            <p:nvPr/>
          </p:nvSpPr>
          <p:spPr>
            <a:xfrm>
              <a:off x="5461575" y="5316900"/>
              <a:ext cx="89175" cy="159975"/>
            </a:xfrm>
            <a:custGeom>
              <a:rect b="b" l="l" r="r" t="t"/>
              <a:pathLst>
                <a:path extrusionOk="0" h="6399" w="3567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7"/>
            <p:cNvSpPr/>
            <p:nvPr/>
          </p:nvSpPr>
          <p:spPr>
            <a:xfrm>
              <a:off x="5619100" y="5194175"/>
              <a:ext cx="161850" cy="89775"/>
            </a:xfrm>
            <a:custGeom>
              <a:rect b="b" l="l" r="r" t="t"/>
              <a:pathLst>
                <a:path extrusionOk="0" h="3591" w="6474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7"/>
            <p:cNvSpPr/>
            <p:nvPr/>
          </p:nvSpPr>
          <p:spPr>
            <a:xfrm>
              <a:off x="5420075" y="5116000"/>
              <a:ext cx="189300" cy="189925"/>
            </a:xfrm>
            <a:custGeom>
              <a:rect b="b" l="l" r="r" t="t"/>
              <a:pathLst>
                <a:path extrusionOk="0" h="7597" w="7572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2" name="Google Shape;212;p7"/>
          <p:cNvSpPr/>
          <p:nvPr/>
        </p:nvSpPr>
        <p:spPr>
          <a:xfrm>
            <a:off x="8081326" y="3153875"/>
            <a:ext cx="299952" cy="272838"/>
          </a:xfrm>
          <a:custGeom>
            <a:rect b="b" l="l" r="r" t="t"/>
            <a:pathLst>
              <a:path extrusionOk="0" h="14752" w="16218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3" name="Google Shape;213;p7"/>
          <p:cNvGrpSpPr/>
          <p:nvPr/>
        </p:nvGrpSpPr>
        <p:grpSpPr>
          <a:xfrm>
            <a:off x="335759" y="1840531"/>
            <a:ext cx="342882" cy="350068"/>
            <a:chOff x="3951850" y="2985350"/>
            <a:chExt cx="407950" cy="416500"/>
          </a:xfrm>
        </p:grpSpPr>
        <p:sp>
          <p:nvSpPr>
            <p:cNvPr id="214" name="Google Shape;214;p7"/>
            <p:cNvSpPr/>
            <p:nvPr/>
          </p:nvSpPr>
          <p:spPr>
            <a:xfrm>
              <a:off x="3951850" y="2985350"/>
              <a:ext cx="314800" cy="314825"/>
            </a:xfrm>
            <a:custGeom>
              <a:rect b="b" l="l" r="r" t="t"/>
              <a:pathLst>
                <a:path extrusionOk="0" fill="none" h="12593" w="12592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7"/>
            <p:cNvSpPr/>
            <p:nvPr/>
          </p:nvSpPr>
          <p:spPr>
            <a:xfrm>
              <a:off x="3988375" y="3021875"/>
              <a:ext cx="241750" cy="241750"/>
            </a:xfrm>
            <a:custGeom>
              <a:rect b="b" l="l" r="r" t="t"/>
              <a:pathLst>
                <a:path extrusionOk="0" fill="none" h="9670" w="967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7"/>
            <p:cNvSpPr/>
            <p:nvPr/>
          </p:nvSpPr>
          <p:spPr>
            <a:xfrm>
              <a:off x="4024300" y="3058425"/>
              <a:ext cx="84650" cy="84650"/>
            </a:xfrm>
            <a:custGeom>
              <a:rect b="b" l="l" r="r" t="t"/>
              <a:pathLst>
                <a:path extrusionOk="0" fill="none" h="3386" w="3386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7"/>
            <p:cNvSpPr/>
            <p:nvPr/>
          </p:nvSpPr>
          <p:spPr>
            <a:xfrm>
              <a:off x="4205750" y="3248375"/>
              <a:ext cx="154050" cy="153475"/>
            </a:xfrm>
            <a:custGeom>
              <a:rect b="b" l="l" r="r" t="t"/>
              <a:pathLst>
                <a:path extrusionOk="0" fill="none" h="6139" w="6162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8" name="Google Shape;218;p7"/>
          <p:cNvSpPr txBox="1"/>
          <p:nvPr>
            <p:ph idx="12" type="sldNum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9" name="Google Shape;219;p7"/>
          <p:cNvSpPr/>
          <p:nvPr/>
        </p:nvSpPr>
        <p:spPr>
          <a:xfrm>
            <a:off x="717691" y="463843"/>
            <a:ext cx="709820" cy="709816"/>
          </a:xfrm>
          <a:custGeom>
            <a:rect b="b" l="l" r="r" t="t"/>
            <a:pathLst>
              <a:path extrusionOk="0" h="16071" w="16072">
                <a:moveTo>
                  <a:pt x="8036" y="0"/>
                </a:moveTo>
                <a:lnTo>
                  <a:pt x="7938" y="24"/>
                </a:lnTo>
                <a:lnTo>
                  <a:pt x="7792" y="98"/>
                </a:lnTo>
                <a:lnTo>
                  <a:pt x="7328" y="366"/>
                </a:lnTo>
                <a:lnTo>
                  <a:pt x="7059" y="537"/>
                </a:lnTo>
                <a:lnTo>
                  <a:pt x="6766" y="757"/>
                </a:lnTo>
                <a:lnTo>
                  <a:pt x="6448" y="977"/>
                </a:lnTo>
                <a:lnTo>
                  <a:pt x="6155" y="1246"/>
                </a:lnTo>
                <a:lnTo>
                  <a:pt x="5887" y="1514"/>
                </a:lnTo>
                <a:lnTo>
                  <a:pt x="5643" y="1807"/>
                </a:lnTo>
                <a:lnTo>
                  <a:pt x="5447" y="2100"/>
                </a:lnTo>
                <a:lnTo>
                  <a:pt x="5374" y="2247"/>
                </a:lnTo>
                <a:lnTo>
                  <a:pt x="5325" y="2418"/>
                </a:lnTo>
                <a:lnTo>
                  <a:pt x="5276" y="2564"/>
                </a:lnTo>
                <a:lnTo>
                  <a:pt x="5252" y="2711"/>
                </a:lnTo>
                <a:lnTo>
                  <a:pt x="5252" y="2858"/>
                </a:lnTo>
                <a:lnTo>
                  <a:pt x="5276" y="3029"/>
                </a:lnTo>
                <a:lnTo>
                  <a:pt x="5325" y="3175"/>
                </a:lnTo>
                <a:lnTo>
                  <a:pt x="5398" y="3322"/>
                </a:lnTo>
                <a:lnTo>
                  <a:pt x="5496" y="3468"/>
                </a:lnTo>
                <a:lnTo>
                  <a:pt x="5618" y="3615"/>
                </a:lnTo>
                <a:lnTo>
                  <a:pt x="5814" y="3761"/>
                </a:lnTo>
                <a:lnTo>
                  <a:pt x="6009" y="3859"/>
                </a:lnTo>
                <a:lnTo>
                  <a:pt x="6204" y="3957"/>
                </a:lnTo>
                <a:lnTo>
                  <a:pt x="6424" y="4005"/>
                </a:lnTo>
                <a:lnTo>
                  <a:pt x="6644" y="4054"/>
                </a:lnTo>
                <a:lnTo>
                  <a:pt x="6864" y="4152"/>
                </a:lnTo>
                <a:lnTo>
                  <a:pt x="7059" y="4250"/>
                </a:lnTo>
                <a:lnTo>
                  <a:pt x="7254" y="4421"/>
                </a:lnTo>
                <a:lnTo>
                  <a:pt x="7425" y="4616"/>
                </a:lnTo>
                <a:lnTo>
                  <a:pt x="7523" y="4836"/>
                </a:lnTo>
                <a:lnTo>
                  <a:pt x="7596" y="5080"/>
                </a:lnTo>
                <a:lnTo>
                  <a:pt x="7621" y="5373"/>
                </a:lnTo>
                <a:lnTo>
                  <a:pt x="7596" y="5569"/>
                </a:lnTo>
                <a:lnTo>
                  <a:pt x="7572" y="5788"/>
                </a:lnTo>
                <a:lnTo>
                  <a:pt x="7499" y="5984"/>
                </a:lnTo>
                <a:lnTo>
                  <a:pt x="7425" y="6179"/>
                </a:lnTo>
                <a:lnTo>
                  <a:pt x="7328" y="6374"/>
                </a:lnTo>
                <a:lnTo>
                  <a:pt x="7206" y="6570"/>
                </a:lnTo>
                <a:lnTo>
                  <a:pt x="7059" y="6741"/>
                </a:lnTo>
                <a:lnTo>
                  <a:pt x="6913" y="6912"/>
                </a:lnTo>
                <a:lnTo>
                  <a:pt x="6742" y="7058"/>
                </a:lnTo>
                <a:lnTo>
                  <a:pt x="6571" y="7205"/>
                </a:lnTo>
                <a:lnTo>
                  <a:pt x="6400" y="7303"/>
                </a:lnTo>
                <a:lnTo>
                  <a:pt x="6204" y="7425"/>
                </a:lnTo>
                <a:lnTo>
                  <a:pt x="6009" y="7498"/>
                </a:lnTo>
                <a:lnTo>
                  <a:pt x="5789" y="7571"/>
                </a:lnTo>
                <a:lnTo>
                  <a:pt x="5569" y="7596"/>
                </a:lnTo>
                <a:lnTo>
                  <a:pt x="5374" y="7620"/>
                </a:lnTo>
                <a:lnTo>
                  <a:pt x="5105" y="7596"/>
                </a:lnTo>
                <a:lnTo>
                  <a:pt x="4861" y="7522"/>
                </a:lnTo>
                <a:lnTo>
                  <a:pt x="4617" y="7425"/>
                </a:lnTo>
                <a:lnTo>
                  <a:pt x="4421" y="7254"/>
                </a:lnTo>
                <a:lnTo>
                  <a:pt x="4250" y="7058"/>
                </a:lnTo>
                <a:lnTo>
                  <a:pt x="4128" y="6839"/>
                </a:lnTo>
                <a:lnTo>
                  <a:pt x="4055" y="6619"/>
                </a:lnTo>
                <a:lnTo>
                  <a:pt x="3982" y="6399"/>
                </a:lnTo>
                <a:lnTo>
                  <a:pt x="3933" y="6204"/>
                </a:lnTo>
                <a:lnTo>
                  <a:pt x="3860" y="6008"/>
                </a:lnTo>
                <a:lnTo>
                  <a:pt x="3762" y="5813"/>
                </a:lnTo>
                <a:lnTo>
                  <a:pt x="3615" y="5617"/>
                </a:lnTo>
                <a:lnTo>
                  <a:pt x="3469" y="5495"/>
                </a:lnTo>
                <a:lnTo>
                  <a:pt x="3322" y="5398"/>
                </a:lnTo>
                <a:lnTo>
                  <a:pt x="3176" y="5324"/>
                </a:lnTo>
                <a:lnTo>
                  <a:pt x="3029" y="5275"/>
                </a:lnTo>
                <a:lnTo>
                  <a:pt x="2858" y="5251"/>
                </a:lnTo>
                <a:lnTo>
                  <a:pt x="2712" y="5251"/>
                </a:lnTo>
                <a:lnTo>
                  <a:pt x="2565" y="5275"/>
                </a:lnTo>
                <a:lnTo>
                  <a:pt x="2419" y="5324"/>
                </a:lnTo>
                <a:lnTo>
                  <a:pt x="2248" y="5373"/>
                </a:lnTo>
                <a:lnTo>
                  <a:pt x="2101" y="5446"/>
                </a:lnTo>
                <a:lnTo>
                  <a:pt x="1808" y="5642"/>
                </a:lnTo>
                <a:lnTo>
                  <a:pt x="1515" y="5886"/>
                </a:lnTo>
                <a:lnTo>
                  <a:pt x="1246" y="6155"/>
                </a:lnTo>
                <a:lnTo>
                  <a:pt x="978" y="6448"/>
                </a:lnTo>
                <a:lnTo>
                  <a:pt x="758" y="6765"/>
                </a:lnTo>
                <a:lnTo>
                  <a:pt x="538" y="7058"/>
                </a:lnTo>
                <a:lnTo>
                  <a:pt x="367" y="7327"/>
                </a:lnTo>
                <a:lnTo>
                  <a:pt x="99" y="7791"/>
                </a:lnTo>
                <a:lnTo>
                  <a:pt x="25" y="7938"/>
                </a:lnTo>
                <a:lnTo>
                  <a:pt x="1" y="8035"/>
                </a:lnTo>
                <a:lnTo>
                  <a:pt x="25" y="8231"/>
                </a:lnTo>
                <a:lnTo>
                  <a:pt x="74" y="8402"/>
                </a:lnTo>
                <a:lnTo>
                  <a:pt x="172" y="8597"/>
                </a:lnTo>
                <a:lnTo>
                  <a:pt x="294" y="8744"/>
                </a:lnTo>
                <a:lnTo>
                  <a:pt x="587" y="9012"/>
                </a:lnTo>
                <a:lnTo>
                  <a:pt x="880" y="9256"/>
                </a:lnTo>
                <a:lnTo>
                  <a:pt x="1417" y="9696"/>
                </a:lnTo>
                <a:lnTo>
                  <a:pt x="1906" y="10062"/>
                </a:lnTo>
                <a:lnTo>
                  <a:pt x="2101" y="10233"/>
                </a:lnTo>
                <a:lnTo>
                  <a:pt x="2297" y="10404"/>
                </a:lnTo>
                <a:lnTo>
                  <a:pt x="2419" y="10575"/>
                </a:lnTo>
                <a:lnTo>
                  <a:pt x="2541" y="10746"/>
                </a:lnTo>
                <a:lnTo>
                  <a:pt x="2590" y="10917"/>
                </a:lnTo>
                <a:lnTo>
                  <a:pt x="2590" y="11113"/>
                </a:lnTo>
                <a:lnTo>
                  <a:pt x="2541" y="11308"/>
                </a:lnTo>
                <a:lnTo>
                  <a:pt x="2443" y="11528"/>
                </a:lnTo>
                <a:lnTo>
                  <a:pt x="2272" y="11772"/>
                </a:lnTo>
                <a:lnTo>
                  <a:pt x="2004" y="12041"/>
                </a:lnTo>
                <a:lnTo>
                  <a:pt x="1833" y="12212"/>
                </a:lnTo>
                <a:lnTo>
                  <a:pt x="1637" y="12309"/>
                </a:lnTo>
                <a:lnTo>
                  <a:pt x="1417" y="12383"/>
                </a:lnTo>
                <a:lnTo>
                  <a:pt x="1222" y="12431"/>
                </a:lnTo>
                <a:lnTo>
                  <a:pt x="1002" y="12480"/>
                </a:lnTo>
                <a:lnTo>
                  <a:pt x="782" y="12578"/>
                </a:lnTo>
                <a:lnTo>
                  <a:pt x="587" y="12700"/>
                </a:lnTo>
                <a:lnTo>
                  <a:pt x="367" y="12871"/>
                </a:lnTo>
                <a:lnTo>
                  <a:pt x="196" y="13066"/>
                </a:lnTo>
                <a:lnTo>
                  <a:pt x="99" y="13286"/>
                </a:lnTo>
                <a:lnTo>
                  <a:pt x="25" y="13530"/>
                </a:lnTo>
                <a:lnTo>
                  <a:pt x="1" y="13799"/>
                </a:lnTo>
                <a:lnTo>
                  <a:pt x="25" y="14019"/>
                </a:lnTo>
                <a:lnTo>
                  <a:pt x="50" y="14239"/>
                </a:lnTo>
                <a:lnTo>
                  <a:pt x="123" y="14434"/>
                </a:lnTo>
                <a:lnTo>
                  <a:pt x="221" y="14654"/>
                </a:lnTo>
                <a:lnTo>
                  <a:pt x="318" y="14825"/>
                </a:lnTo>
                <a:lnTo>
                  <a:pt x="440" y="15020"/>
                </a:lnTo>
                <a:lnTo>
                  <a:pt x="563" y="15191"/>
                </a:lnTo>
                <a:lnTo>
                  <a:pt x="709" y="15362"/>
                </a:lnTo>
                <a:lnTo>
                  <a:pt x="880" y="15509"/>
                </a:lnTo>
                <a:lnTo>
                  <a:pt x="1051" y="15631"/>
                </a:lnTo>
                <a:lnTo>
                  <a:pt x="1246" y="15753"/>
                </a:lnTo>
                <a:lnTo>
                  <a:pt x="1442" y="15875"/>
                </a:lnTo>
                <a:lnTo>
                  <a:pt x="1637" y="15948"/>
                </a:lnTo>
                <a:lnTo>
                  <a:pt x="1857" y="16022"/>
                </a:lnTo>
                <a:lnTo>
                  <a:pt x="2052" y="16046"/>
                </a:lnTo>
                <a:lnTo>
                  <a:pt x="2272" y="16070"/>
                </a:lnTo>
                <a:lnTo>
                  <a:pt x="2541" y="16046"/>
                </a:lnTo>
                <a:lnTo>
                  <a:pt x="2785" y="15973"/>
                </a:lnTo>
                <a:lnTo>
                  <a:pt x="3005" y="15875"/>
                </a:lnTo>
                <a:lnTo>
                  <a:pt x="3200" y="15704"/>
                </a:lnTo>
                <a:lnTo>
                  <a:pt x="3371" y="15509"/>
                </a:lnTo>
                <a:lnTo>
                  <a:pt x="3493" y="15289"/>
                </a:lnTo>
                <a:lnTo>
                  <a:pt x="3567" y="15094"/>
                </a:lnTo>
                <a:lnTo>
                  <a:pt x="3615" y="14874"/>
                </a:lnTo>
                <a:lnTo>
                  <a:pt x="3689" y="14654"/>
                </a:lnTo>
                <a:lnTo>
                  <a:pt x="3762" y="14459"/>
                </a:lnTo>
                <a:lnTo>
                  <a:pt x="3860" y="14239"/>
                </a:lnTo>
                <a:lnTo>
                  <a:pt x="4031" y="14068"/>
                </a:lnTo>
                <a:lnTo>
                  <a:pt x="4299" y="13824"/>
                </a:lnTo>
                <a:lnTo>
                  <a:pt x="4544" y="13628"/>
                </a:lnTo>
                <a:lnTo>
                  <a:pt x="4763" y="13530"/>
                </a:lnTo>
                <a:lnTo>
                  <a:pt x="4959" y="13482"/>
                </a:lnTo>
                <a:lnTo>
                  <a:pt x="5154" y="13482"/>
                </a:lnTo>
                <a:lnTo>
                  <a:pt x="5325" y="13530"/>
                </a:lnTo>
                <a:lnTo>
                  <a:pt x="5496" y="13653"/>
                </a:lnTo>
                <a:lnTo>
                  <a:pt x="5667" y="13775"/>
                </a:lnTo>
                <a:lnTo>
                  <a:pt x="5838" y="13970"/>
                </a:lnTo>
                <a:lnTo>
                  <a:pt x="6009" y="14165"/>
                </a:lnTo>
                <a:lnTo>
                  <a:pt x="6375" y="14654"/>
                </a:lnTo>
                <a:lnTo>
                  <a:pt x="6815" y="15191"/>
                </a:lnTo>
                <a:lnTo>
                  <a:pt x="7059" y="15484"/>
                </a:lnTo>
                <a:lnTo>
                  <a:pt x="7328" y="15777"/>
                </a:lnTo>
                <a:lnTo>
                  <a:pt x="7474" y="15899"/>
                </a:lnTo>
                <a:lnTo>
                  <a:pt x="7670" y="15997"/>
                </a:lnTo>
                <a:lnTo>
                  <a:pt x="7841" y="16046"/>
                </a:lnTo>
                <a:lnTo>
                  <a:pt x="8036" y="16070"/>
                </a:lnTo>
                <a:lnTo>
                  <a:pt x="8134" y="16046"/>
                </a:lnTo>
                <a:lnTo>
                  <a:pt x="8280" y="15973"/>
                </a:lnTo>
                <a:lnTo>
                  <a:pt x="8744" y="15704"/>
                </a:lnTo>
                <a:lnTo>
                  <a:pt x="9013" y="15533"/>
                </a:lnTo>
                <a:lnTo>
                  <a:pt x="9306" y="15313"/>
                </a:lnTo>
                <a:lnTo>
                  <a:pt x="9623" y="15094"/>
                </a:lnTo>
                <a:lnTo>
                  <a:pt x="9917" y="14825"/>
                </a:lnTo>
                <a:lnTo>
                  <a:pt x="10185" y="14556"/>
                </a:lnTo>
                <a:lnTo>
                  <a:pt x="10429" y="14263"/>
                </a:lnTo>
                <a:lnTo>
                  <a:pt x="10625" y="13970"/>
                </a:lnTo>
                <a:lnTo>
                  <a:pt x="10698" y="13824"/>
                </a:lnTo>
                <a:lnTo>
                  <a:pt x="10747" y="13653"/>
                </a:lnTo>
                <a:lnTo>
                  <a:pt x="10796" y="13506"/>
                </a:lnTo>
                <a:lnTo>
                  <a:pt x="10820" y="13359"/>
                </a:lnTo>
                <a:lnTo>
                  <a:pt x="10820" y="13213"/>
                </a:lnTo>
                <a:lnTo>
                  <a:pt x="10796" y="13042"/>
                </a:lnTo>
                <a:lnTo>
                  <a:pt x="10747" y="12895"/>
                </a:lnTo>
                <a:lnTo>
                  <a:pt x="10674" y="12749"/>
                </a:lnTo>
                <a:lnTo>
                  <a:pt x="10576" y="12602"/>
                </a:lnTo>
                <a:lnTo>
                  <a:pt x="10454" y="12456"/>
                </a:lnTo>
                <a:lnTo>
                  <a:pt x="10258" y="12309"/>
                </a:lnTo>
                <a:lnTo>
                  <a:pt x="10063" y="12212"/>
                </a:lnTo>
                <a:lnTo>
                  <a:pt x="9868" y="12138"/>
                </a:lnTo>
                <a:lnTo>
                  <a:pt x="9648" y="12065"/>
                </a:lnTo>
                <a:lnTo>
                  <a:pt x="9428" y="12016"/>
                </a:lnTo>
                <a:lnTo>
                  <a:pt x="9208" y="11919"/>
                </a:lnTo>
                <a:lnTo>
                  <a:pt x="9013" y="11821"/>
                </a:lnTo>
                <a:lnTo>
                  <a:pt x="8818" y="11650"/>
                </a:lnTo>
                <a:lnTo>
                  <a:pt x="8647" y="11454"/>
                </a:lnTo>
                <a:lnTo>
                  <a:pt x="8549" y="11235"/>
                </a:lnTo>
                <a:lnTo>
                  <a:pt x="8476" y="10990"/>
                </a:lnTo>
                <a:lnTo>
                  <a:pt x="8451" y="10697"/>
                </a:lnTo>
                <a:lnTo>
                  <a:pt x="8476" y="10502"/>
                </a:lnTo>
                <a:lnTo>
                  <a:pt x="8500" y="10282"/>
                </a:lnTo>
                <a:lnTo>
                  <a:pt x="8573" y="10087"/>
                </a:lnTo>
                <a:lnTo>
                  <a:pt x="8647" y="9891"/>
                </a:lnTo>
                <a:lnTo>
                  <a:pt x="8744" y="9696"/>
                </a:lnTo>
                <a:lnTo>
                  <a:pt x="8866" y="9501"/>
                </a:lnTo>
                <a:lnTo>
                  <a:pt x="9013" y="9330"/>
                </a:lnTo>
                <a:lnTo>
                  <a:pt x="9159" y="9159"/>
                </a:lnTo>
                <a:lnTo>
                  <a:pt x="9330" y="9012"/>
                </a:lnTo>
                <a:lnTo>
                  <a:pt x="9501" y="8890"/>
                </a:lnTo>
                <a:lnTo>
                  <a:pt x="9672" y="8768"/>
                </a:lnTo>
                <a:lnTo>
                  <a:pt x="9868" y="8646"/>
                </a:lnTo>
                <a:lnTo>
                  <a:pt x="10063" y="8573"/>
                </a:lnTo>
                <a:lnTo>
                  <a:pt x="10283" y="8499"/>
                </a:lnTo>
                <a:lnTo>
                  <a:pt x="10503" y="8475"/>
                </a:lnTo>
                <a:lnTo>
                  <a:pt x="10698" y="8450"/>
                </a:lnTo>
                <a:lnTo>
                  <a:pt x="10967" y="8475"/>
                </a:lnTo>
                <a:lnTo>
                  <a:pt x="11211" y="8548"/>
                </a:lnTo>
                <a:lnTo>
                  <a:pt x="11455" y="8646"/>
                </a:lnTo>
                <a:lnTo>
                  <a:pt x="11651" y="8817"/>
                </a:lnTo>
                <a:lnTo>
                  <a:pt x="11822" y="9012"/>
                </a:lnTo>
                <a:lnTo>
                  <a:pt x="11944" y="9232"/>
                </a:lnTo>
                <a:lnTo>
                  <a:pt x="12017" y="9452"/>
                </a:lnTo>
                <a:lnTo>
                  <a:pt x="12090" y="9672"/>
                </a:lnTo>
                <a:lnTo>
                  <a:pt x="12139" y="9867"/>
                </a:lnTo>
                <a:lnTo>
                  <a:pt x="12212" y="10062"/>
                </a:lnTo>
                <a:lnTo>
                  <a:pt x="12310" y="10258"/>
                </a:lnTo>
                <a:lnTo>
                  <a:pt x="12457" y="10453"/>
                </a:lnTo>
                <a:lnTo>
                  <a:pt x="12603" y="10575"/>
                </a:lnTo>
                <a:lnTo>
                  <a:pt x="12750" y="10673"/>
                </a:lnTo>
                <a:lnTo>
                  <a:pt x="12896" y="10746"/>
                </a:lnTo>
                <a:lnTo>
                  <a:pt x="13043" y="10795"/>
                </a:lnTo>
                <a:lnTo>
                  <a:pt x="13214" y="10819"/>
                </a:lnTo>
                <a:lnTo>
                  <a:pt x="13360" y="10819"/>
                </a:lnTo>
                <a:lnTo>
                  <a:pt x="13507" y="10795"/>
                </a:lnTo>
                <a:lnTo>
                  <a:pt x="13653" y="10746"/>
                </a:lnTo>
                <a:lnTo>
                  <a:pt x="13824" y="10697"/>
                </a:lnTo>
                <a:lnTo>
                  <a:pt x="13971" y="10624"/>
                </a:lnTo>
                <a:lnTo>
                  <a:pt x="14264" y="10429"/>
                </a:lnTo>
                <a:lnTo>
                  <a:pt x="14557" y="10184"/>
                </a:lnTo>
                <a:lnTo>
                  <a:pt x="14826" y="9916"/>
                </a:lnTo>
                <a:lnTo>
                  <a:pt x="15094" y="9623"/>
                </a:lnTo>
                <a:lnTo>
                  <a:pt x="15314" y="9305"/>
                </a:lnTo>
                <a:lnTo>
                  <a:pt x="15534" y="9012"/>
                </a:lnTo>
                <a:lnTo>
                  <a:pt x="15705" y="8744"/>
                </a:lnTo>
                <a:lnTo>
                  <a:pt x="15973" y="8279"/>
                </a:lnTo>
                <a:lnTo>
                  <a:pt x="16047" y="8133"/>
                </a:lnTo>
                <a:lnTo>
                  <a:pt x="16071" y="8035"/>
                </a:lnTo>
                <a:lnTo>
                  <a:pt x="16047" y="7840"/>
                </a:lnTo>
                <a:lnTo>
                  <a:pt x="15998" y="7669"/>
                </a:lnTo>
                <a:lnTo>
                  <a:pt x="15900" y="7474"/>
                </a:lnTo>
                <a:lnTo>
                  <a:pt x="15778" y="7327"/>
                </a:lnTo>
                <a:lnTo>
                  <a:pt x="15485" y="7058"/>
                </a:lnTo>
                <a:lnTo>
                  <a:pt x="15192" y="6814"/>
                </a:lnTo>
                <a:lnTo>
                  <a:pt x="14655" y="6374"/>
                </a:lnTo>
                <a:lnTo>
                  <a:pt x="14166" y="6008"/>
                </a:lnTo>
                <a:lnTo>
                  <a:pt x="13971" y="5837"/>
                </a:lnTo>
                <a:lnTo>
                  <a:pt x="13775" y="5666"/>
                </a:lnTo>
                <a:lnTo>
                  <a:pt x="13653" y="5495"/>
                </a:lnTo>
                <a:lnTo>
                  <a:pt x="13531" y="5324"/>
                </a:lnTo>
                <a:lnTo>
                  <a:pt x="13482" y="5153"/>
                </a:lnTo>
                <a:lnTo>
                  <a:pt x="13482" y="4958"/>
                </a:lnTo>
                <a:lnTo>
                  <a:pt x="13531" y="4763"/>
                </a:lnTo>
                <a:lnTo>
                  <a:pt x="13629" y="4543"/>
                </a:lnTo>
                <a:lnTo>
                  <a:pt x="13800" y="4299"/>
                </a:lnTo>
                <a:lnTo>
                  <a:pt x="14068" y="4030"/>
                </a:lnTo>
                <a:lnTo>
                  <a:pt x="14239" y="3859"/>
                </a:lnTo>
                <a:lnTo>
                  <a:pt x="14435" y="3761"/>
                </a:lnTo>
                <a:lnTo>
                  <a:pt x="14655" y="3688"/>
                </a:lnTo>
                <a:lnTo>
                  <a:pt x="14850" y="3639"/>
                </a:lnTo>
                <a:lnTo>
                  <a:pt x="15070" y="3590"/>
                </a:lnTo>
                <a:lnTo>
                  <a:pt x="15290" y="3493"/>
                </a:lnTo>
                <a:lnTo>
                  <a:pt x="15485" y="3370"/>
                </a:lnTo>
                <a:lnTo>
                  <a:pt x="15705" y="3199"/>
                </a:lnTo>
                <a:lnTo>
                  <a:pt x="15876" y="3004"/>
                </a:lnTo>
                <a:lnTo>
                  <a:pt x="15973" y="2784"/>
                </a:lnTo>
                <a:lnTo>
                  <a:pt x="16047" y="2540"/>
                </a:lnTo>
                <a:lnTo>
                  <a:pt x="16071" y="2271"/>
                </a:lnTo>
                <a:lnTo>
                  <a:pt x="16047" y="2052"/>
                </a:lnTo>
                <a:lnTo>
                  <a:pt x="16022" y="1832"/>
                </a:lnTo>
                <a:lnTo>
                  <a:pt x="15949" y="1636"/>
                </a:lnTo>
                <a:lnTo>
                  <a:pt x="15851" y="1417"/>
                </a:lnTo>
                <a:lnTo>
                  <a:pt x="15754" y="1246"/>
                </a:lnTo>
                <a:lnTo>
                  <a:pt x="15632" y="1050"/>
                </a:lnTo>
                <a:lnTo>
                  <a:pt x="15509" y="879"/>
                </a:lnTo>
                <a:lnTo>
                  <a:pt x="15363" y="708"/>
                </a:lnTo>
                <a:lnTo>
                  <a:pt x="15192" y="562"/>
                </a:lnTo>
                <a:lnTo>
                  <a:pt x="15021" y="440"/>
                </a:lnTo>
                <a:lnTo>
                  <a:pt x="14826" y="318"/>
                </a:lnTo>
                <a:lnTo>
                  <a:pt x="14630" y="195"/>
                </a:lnTo>
                <a:lnTo>
                  <a:pt x="14435" y="122"/>
                </a:lnTo>
                <a:lnTo>
                  <a:pt x="14215" y="49"/>
                </a:lnTo>
                <a:lnTo>
                  <a:pt x="14020" y="24"/>
                </a:lnTo>
                <a:lnTo>
                  <a:pt x="13800" y="0"/>
                </a:lnTo>
                <a:lnTo>
                  <a:pt x="13531" y="24"/>
                </a:lnTo>
                <a:lnTo>
                  <a:pt x="13287" y="98"/>
                </a:lnTo>
                <a:lnTo>
                  <a:pt x="13067" y="195"/>
                </a:lnTo>
                <a:lnTo>
                  <a:pt x="12872" y="366"/>
                </a:lnTo>
                <a:lnTo>
                  <a:pt x="12701" y="562"/>
                </a:lnTo>
                <a:lnTo>
                  <a:pt x="12579" y="782"/>
                </a:lnTo>
                <a:lnTo>
                  <a:pt x="12505" y="977"/>
                </a:lnTo>
                <a:lnTo>
                  <a:pt x="12457" y="1197"/>
                </a:lnTo>
                <a:lnTo>
                  <a:pt x="12383" y="1417"/>
                </a:lnTo>
                <a:lnTo>
                  <a:pt x="12310" y="1612"/>
                </a:lnTo>
                <a:lnTo>
                  <a:pt x="12212" y="1832"/>
                </a:lnTo>
                <a:lnTo>
                  <a:pt x="12041" y="2003"/>
                </a:lnTo>
                <a:lnTo>
                  <a:pt x="11773" y="2271"/>
                </a:lnTo>
                <a:lnTo>
                  <a:pt x="11528" y="2442"/>
                </a:lnTo>
                <a:lnTo>
                  <a:pt x="11309" y="2540"/>
                </a:lnTo>
                <a:lnTo>
                  <a:pt x="11113" y="2589"/>
                </a:lnTo>
                <a:lnTo>
                  <a:pt x="10918" y="2589"/>
                </a:lnTo>
                <a:lnTo>
                  <a:pt x="10747" y="2540"/>
                </a:lnTo>
                <a:lnTo>
                  <a:pt x="10576" y="2418"/>
                </a:lnTo>
                <a:lnTo>
                  <a:pt x="10405" y="2296"/>
                </a:lnTo>
                <a:lnTo>
                  <a:pt x="10234" y="2100"/>
                </a:lnTo>
                <a:lnTo>
                  <a:pt x="10063" y="1905"/>
                </a:lnTo>
                <a:lnTo>
                  <a:pt x="9697" y="1417"/>
                </a:lnTo>
                <a:lnTo>
                  <a:pt x="9257" y="879"/>
                </a:lnTo>
                <a:lnTo>
                  <a:pt x="9013" y="586"/>
                </a:lnTo>
                <a:lnTo>
                  <a:pt x="8744" y="293"/>
                </a:lnTo>
                <a:lnTo>
                  <a:pt x="8598" y="171"/>
                </a:lnTo>
                <a:lnTo>
                  <a:pt x="8402" y="73"/>
                </a:lnTo>
                <a:lnTo>
                  <a:pt x="8231" y="24"/>
                </a:lnTo>
                <a:lnTo>
                  <a:pt x="803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7"/>
          <p:cNvSpPr txBox="1"/>
          <p:nvPr>
            <p:ph type="title"/>
          </p:nvPr>
        </p:nvSpPr>
        <p:spPr>
          <a:xfrm>
            <a:off x="1729775" y="814000"/>
            <a:ext cx="59310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221" name="Google Shape;221;p7"/>
          <p:cNvSpPr txBox="1"/>
          <p:nvPr>
            <p:ph idx="1" type="body"/>
          </p:nvPr>
        </p:nvSpPr>
        <p:spPr>
          <a:xfrm>
            <a:off x="1729775" y="1616610"/>
            <a:ext cx="5931000" cy="296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Font typeface="Muli"/>
              <a:buChar char="◇"/>
              <a:defRPr>
                <a:latin typeface="Muli"/>
                <a:ea typeface="Muli"/>
                <a:cs typeface="Muli"/>
                <a:sym typeface="Muli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￭"/>
              <a:defRPr>
                <a:latin typeface="Muli"/>
                <a:ea typeface="Muli"/>
                <a:cs typeface="Muli"/>
                <a:sym typeface="Muli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￮"/>
              <a:defRPr>
                <a:latin typeface="Muli"/>
                <a:ea typeface="Muli"/>
                <a:cs typeface="Muli"/>
                <a:sym typeface="Muli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●"/>
              <a:defRPr>
                <a:latin typeface="Muli"/>
                <a:ea typeface="Muli"/>
                <a:cs typeface="Muli"/>
                <a:sym typeface="Muli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○"/>
              <a:defRPr>
                <a:latin typeface="Muli"/>
                <a:ea typeface="Muli"/>
                <a:cs typeface="Muli"/>
                <a:sym typeface="Muli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■"/>
              <a:defRPr>
                <a:latin typeface="Muli"/>
                <a:ea typeface="Muli"/>
                <a:cs typeface="Muli"/>
                <a:sym typeface="Muli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●"/>
              <a:defRPr>
                <a:latin typeface="Muli"/>
                <a:ea typeface="Muli"/>
                <a:cs typeface="Muli"/>
                <a:sym typeface="Muli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○"/>
              <a:defRPr>
                <a:latin typeface="Muli"/>
                <a:ea typeface="Muli"/>
                <a:cs typeface="Muli"/>
                <a:sym typeface="Muli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■"/>
              <a:defRPr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cept">
  <p:cSld name="TITLE_AND_BODY_1_1"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8"/>
          <p:cNvSpPr/>
          <p:nvPr/>
        </p:nvSpPr>
        <p:spPr>
          <a:xfrm flipH="1" rot="10800000">
            <a:off x="7663675" y="3684808"/>
            <a:ext cx="1034700" cy="895800"/>
          </a:xfrm>
          <a:custGeom>
            <a:rect b="b" l="l" r="r" t="t"/>
            <a:pathLst>
              <a:path extrusionOk="0" h="120000" w="12000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lin ang="6983783" scaled="0"/>
          </a:gra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24" name="Google Shape;224;p8"/>
          <p:cNvSpPr/>
          <p:nvPr/>
        </p:nvSpPr>
        <p:spPr>
          <a:xfrm rot="5400000">
            <a:off x="499599" y="157100"/>
            <a:ext cx="1146000" cy="1323300"/>
          </a:xfrm>
          <a:custGeom>
            <a:rect b="b" l="l" r="r" t="t"/>
            <a:pathLst>
              <a:path extrusionOk="0" h="120000" w="12000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25" name="Google Shape;225;p8"/>
          <p:cNvSpPr/>
          <p:nvPr/>
        </p:nvSpPr>
        <p:spPr>
          <a:xfrm flipH="1" rot="10800000">
            <a:off x="-123826" y="1058975"/>
            <a:ext cx="819900" cy="7101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9525">
            <a:solidFill>
              <a:srgbClr val="19BB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8"/>
          <p:cNvSpPr/>
          <p:nvPr/>
        </p:nvSpPr>
        <p:spPr>
          <a:xfrm flipH="1" rot="10800000">
            <a:off x="638175" y="1440100"/>
            <a:ext cx="428700" cy="3711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1847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8"/>
          <p:cNvSpPr/>
          <p:nvPr/>
        </p:nvSpPr>
        <p:spPr>
          <a:xfrm flipH="1" rot="10800000">
            <a:off x="1495424" y="-131650"/>
            <a:ext cx="819900" cy="7101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76200">
            <a:solidFill>
              <a:srgbClr val="184769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8"/>
          <p:cNvSpPr/>
          <p:nvPr/>
        </p:nvSpPr>
        <p:spPr>
          <a:xfrm flipH="1" rot="10800000">
            <a:off x="327800" y="88925"/>
            <a:ext cx="358800" cy="3105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00E1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8"/>
          <p:cNvSpPr/>
          <p:nvPr/>
        </p:nvSpPr>
        <p:spPr>
          <a:xfrm flipH="1" rot="10800000">
            <a:off x="8486774" y="4230775"/>
            <a:ext cx="819900" cy="7101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9525">
            <a:solidFill>
              <a:srgbClr val="18476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8"/>
          <p:cNvSpPr/>
          <p:nvPr/>
        </p:nvSpPr>
        <p:spPr>
          <a:xfrm flipH="1" rot="10800000">
            <a:off x="8124824" y="4615700"/>
            <a:ext cx="428700" cy="3711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3292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8"/>
          <p:cNvSpPr/>
          <p:nvPr/>
        </p:nvSpPr>
        <p:spPr>
          <a:xfrm flipH="1" rot="10800000">
            <a:off x="7821348" y="2935400"/>
            <a:ext cx="819900" cy="7098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1847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8"/>
          <p:cNvSpPr/>
          <p:nvPr/>
        </p:nvSpPr>
        <p:spPr>
          <a:xfrm flipH="1" rot="10800000">
            <a:off x="8486775" y="3512175"/>
            <a:ext cx="358800" cy="3105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19050">
            <a:solidFill>
              <a:srgbClr val="00E1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3" name="Google Shape;233;p8"/>
          <p:cNvGrpSpPr/>
          <p:nvPr/>
        </p:nvGrpSpPr>
        <p:grpSpPr>
          <a:xfrm>
            <a:off x="1729784" y="61068"/>
            <a:ext cx="351204" cy="324661"/>
            <a:chOff x="5975075" y="2327500"/>
            <a:chExt cx="420100" cy="388350"/>
          </a:xfrm>
        </p:grpSpPr>
        <p:sp>
          <p:nvSpPr>
            <p:cNvPr id="234" name="Google Shape;234;p8"/>
            <p:cNvSpPr/>
            <p:nvPr/>
          </p:nvSpPr>
          <p:spPr>
            <a:xfrm>
              <a:off x="5975075" y="2474650"/>
              <a:ext cx="98325" cy="220450"/>
            </a:xfrm>
            <a:custGeom>
              <a:rect b="b" l="l" r="r" t="t"/>
              <a:pathLst>
                <a:path extrusionOk="0" h="8818" w="3933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8"/>
            <p:cNvSpPr/>
            <p:nvPr/>
          </p:nvSpPr>
          <p:spPr>
            <a:xfrm>
              <a:off x="6088025" y="2327500"/>
              <a:ext cx="307150" cy="388350"/>
            </a:xfrm>
            <a:custGeom>
              <a:rect b="b" l="l" r="r" t="t"/>
              <a:pathLst>
                <a:path extrusionOk="0" h="15534" w="12286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6" name="Google Shape;236;p8"/>
          <p:cNvSpPr/>
          <p:nvPr/>
        </p:nvSpPr>
        <p:spPr>
          <a:xfrm>
            <a:off x="203100" y="1270177"/>
            <a:ext cx="166061" cy="287704"/>
          </a:xfrm>
          <a:custGeom>
            <a:rect b="b" l="l" r="r" t="t"/>
            <a:pathLst>
              <a:path extrusionOk="0" h="20565" w="1187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8"/>
          <p:cNvSpPr/>
          <p:nvPr/>
        </p:nvSpPr>
        <p:spPr>
          <a:xfrm>
            <a:off x="8772688" y="4461808"/>
            <a:ext cx="248073" cy="248058"/>
          </a:xfrm>
          <a:custGeom>
            <a:rect b="b" l="l" r="r" t="t"/>
            <a:pathLst>
              <a:path extrusionOk="0" h="16999" w="1700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8" name="Google Shape;238;p8"/>
          <p:cNvGrpSpPr/>
          <p:nvPr/>
        </p:nvGrpSpPr>
        <p:grpSpPr>
          <a:xfrm>
            <a:off x="7354067" y="3426715"/>
            <a:ext cx="455624" cy="437054"/>
            <a:chOff x="5241175" y="4959100"/>
            <a:chExt cx="539775" cy="517775"/>
          </a:xfrm>
        </p:grpSpPr>
        <p:sp>
          <p:nvSpPr>
            <p:cNvPr id="239" name="Google Shape;239;p8"/>
            <p:cNvSpPr/>
            <p:nvPr/>
          </p:nvSpPr>
          <p:spPr>
            <a:xfrm>
              <a:off x="5575150" y="4959100"/>
              <a:ext cx="161225" cy="178300"/>
            </a:xfrm>
            <a:custGeom>
              <a:rect b="b" l="l" r="r" t="t"/>
              <a:pathLst>
                <a:path extrusionOk="0" h="7132" w="6449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8"/>
            <p:cNvSpPr/>
            <p:nvPr/>
          </p:nvSpPr>
          <p:spPr>
            <a:xfrm>
              <a:off x="5330925" y="4985350"/>
              <a:ext cx="128250" cy="148400"/>
            </a:xfrm>
            <a:custGeom>
              <a:rect b="b" l="l" r="r" t="t"/>
              <a:pathLst>
                <a:path extrusionOk="0" h="5936" w="513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8"/>
            <p:cNvSpPr/>
            <p:nvPr/>
          </p:nvSpPr>
          <p:spPr>
            <a:xfrm>
              <a:off x="5241175" y="5241175"/>
              <a:ext cx="180125" cy="109325"/>
            </a:xfrm>
            <a:custGeom>
              <a:rect b="b" l="l" r="r" t="t"/>
              <a:pathLst>
                <a:path extrusionOk="0" h="4373" w="7205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8"/>
            <p:cNvSpPr/>
            <p:nvPr/>
          </p:nvSpPr>
          <p:spPr>
            <a:xfrm>
              <a:off x="5461575" y="5316900"/>
              <a:ext cx="89175" cy="159975"/>
            </a:xfrm>
            <a:custGeom>
              <a:rect b="b" l="l" r="r" t="t"/>
              <a:pathLst>
                <a:path extrusionOk="0" h="6399" w="3567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8"/>
            <p:cNvSpPr/>
            <p:nvPr/>
          </p:nvSpPr>
          <p:spPr>
            <a:xfrm>
              <a:off x="5619100" y="5194175"/>
              <a:ext cx="161850" cy="89775"/>
            </a:xfrm>
            <a:custGeom>
              <a:rect b="b" l="l" r="r" t="t"/>
              <a:pathLst>
                <a:path extrusionOk="0" h="3591" w="6474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8"/>
            <p:cNvSpPr/>
            <p:nvPr/>
          </p:nvSpPr>
          <p:spPr>
            <a:xfrm>
              <a:off x="5420075" y="5116000"/>
              <a:ext cx="189300" cy="189925"/>
            </a:xfrm>
            <a:custGeom>
              <a:rect b="b" l="l" r="r" t="t"/>
              <a:pathLst>
                <a:path extrusionOk="0" h="7597" w="7572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5" name="Google Shape;245;p8"/>
          <p:cNvSpPr/>
          <p:nvPr/>
        </p:nvSpPr>
        <p:spPr>
          <a:xfrm>
            <a:off x="8081326" y="3153875"/>
            <a:ext cx="299952" cy="272838"/>
          </a:xfrm>
          <a:custGeom>
            <a:rect b="b" l="l" r="r" t="t"/>
            <a:pathLst>
              <a:path extrusionOk="0" h="14752" w="16218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6" name="Google Shape;246;p8"/>
          <p:cNvGrpSpPr/>
          <p:nvPr/>
        </p:nvGrpSpPr>
        <p:grpSpPr>
          <a:xfrm>
            <a:off x="335759" y="1840531"/>
            <a:ext cx="342882" cy="350068"/>
            <a:chOff x="3951850" y="2985350"/>
            <a:chExt cx="407950" cy="416500"/>
          </a:xfrm>
        </p:grpSpPr>
        <p:sp>
          <p:nvSpPr>
            <p:cNvPr id="247" name="Google Shape;247;p8"/>
            <p:cNvSpPr/>
            <p:nvPr/>
          </p:nvSpPr>
          <p:spPr>
            <a:xfrm>
              <a:off x="3951850" y="2985350"/>
              <a:ext cx="314800" cy="314825"/>
            </a:xfrm>
            <a:custGeom>
              <a:rect b="b" l="l" r="r" t="t"/>
              <a:pathLst>
                <a:path extrusionOk="0" fill="none" h="12593" w="12592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8"/>
            <p:cNvSpPr/>
            <p:nvPr/>
          </p:nvSpPr>
          <p:spPr>
            <a:xfrm>
              <a:off x="3988375" y="3021875"/>
              <a:ext cx="241750" cy="241750"/>
            </a:xfrm>
            <a:custGeom>
              <a:rect b="b" l="l" r="r" t="t"/>
              <a:pathLst>
                <a:path extrusionOk="0" fill="none" h="9670" w="967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8"/>
            <p:cNvSpPr/>
            <p:nvPr/>
          </p:nvSpPr>
          <p:spPr>
            <a:xfrm>
              <a:off x="4024300" y="3058425"/>
              <a:ext cx="84650" cy="84650"/>
            </a:xfrm>
            <a:custGeom>
              <a:rect b="b" l="l" r="r" t="t"/>
              <a:pathLst>
                <a:path extrusionOk="0" fill="none" h="3386" w="3386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8"/>
            <p:cNvSpPr/>
            <p:nvPr/>
          </p:nvSpPr>
          <p:spPr>
            <a:xfrm>
              <a:off x="4205750" y="3248375"/>
              <a:ext cx="154050" cy="153475"/>
            </a:xfrm>
            <a:custGeom>
              <a:rect b="b" l="l" r="r" t="t"/>
              <a:pathLst>
                <a:path extrusionOk="0" fill="none" h="6139" w="6162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1" name="Google Shape;251;p8"/>
          <p:cNvSpPr txBox="1"/>
          <p:nvPr>
            <p:ph idx="12" type="sldNum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52" name="Google Shape;252;p8"/>
          <p:cNvGrpSpPr/>
          <p:nvPr/>
        </p:nvGrpSpPr>
        <p:grpSpPr>
          <a:xfrm>
            <a:off x="809334" y="389585"/>
            <a:ext cx="526533" cy="858348"/>
            <a:chOff x="6730350" y="2315900"/>
            <a:chExt cx="257700" cy="420100"/>
          </a:xfrm>
        </p:grpSpPr>
        <p:sp>
          <p:nvSpPr>
            <p:cNvPr id="253" name="Google Shape;253;p8"/>
            <p:cNvSpPr/>
            <p:nvPr/>
          </p:nvSpPr>
          <p:spPr>
            <a:xfrm>
              <a:off x="6807900" y="2671250"/>
              <a:ext cx="102600" cy="22625"/>
            </a:xfrm>
            <a:custGeom>
              <a:rect b="b" l="l" r="r" t="t"/>
              <a:pathLst>
                <a:path extrusionOk="0" h="905" w="4104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8"/>
            <p:cNvSpPr/>
            <p:nvPr/>
          </p:nvSpPr>
          <p:spPr>
            <a:xfrm>
              <a:off x="6807900" y="2636450"/>
              <a:ext cx="102600" cy="22625"/>
            </a:xfrm>
            <a:custGeom>
              <a:rect b="b" l="l" r="r" t="t"/>
              <a:pathLst>
                <a:path extrusionOk="0" h="905" w="4104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8"/>
            <p:cNvSpPr/>
            <p:nvPr/>
          </p:nvSpPr>
          <p:spPr>
            <a:xfrm>
              <a:off x="6807900" y="2706075"/>
              <a:ext cx="102600" cy="29925"/>
            </a:xfrm>
            <a:custGeom>
              <a:rect b="b" l="l" r="r" t="t"/>
              <a:pathLst>
                <a:path extrusionOk="0" h="1197" w="4104">
                  <a:moveTo>
                    <a:pt x="1" y="0"/>
                  </a:moveTo>
                  <a:lnTo>
                    <a:pt x="1" y="171"/>
                  </a:lnTo>
                  <a:lnTo>
                    <a:pt x="25" y="318"/>
                  </a:lnTo>
                  <a:lnTo>
                    <a:pt x="98" y="464"/>
                  </a:lnTo>
                  <a:lnTo>
                    <a:pt x="196" y="586"/>
                  </a:lnTo>
                  <a:lnTo>
                    <a:pt x="343" y="660"/>
                  </a:lnTo>
                  <a:lnTo>
                    <a:pt x="1881" y="1172"/>
                  </a:lnTo>
                  <a:lnTo>
                    <a:pt x="2052" y="1197"/>
                  </a:lnTo>
                  <a:lnTo>
                    <a:pt x="2223" y="1172"/>
                  </a:lnTo>
                  <a:lnTo>
                    <a:pt x="3762" y="660"/>
                  </a:lnTo>
                  <a:lnTo>
                    <a:pt x="3908" y="586"/>
                  </a:lnTo>
                  <a:lnTo>
                    <a:pt x="4006" y="464"/>
                  </a:lnTo>
                  <a:lnTo>
                    <a:pt x="4079" y="318"/>
                  </a:lnTo>
                  <a:lnTo>
                    <a:pt x="4104" y="171"/>
                  </a:lnTo>
                  <a:lnTo>
                    <a:pt x="410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8"/>
            <p:cNvSpPr/>
            <p:nvPr/>
          </p:nvSpPr>
          <p:spPr>
            <a:xfrm>
              <a:off x="6811563" y="2463675"/>
              <a:ext cx="95275" cy="160600"/>
            </a:xfrm>
            <a:custGeom>
              <a:rect b="b" l="l" r="r" t="t"/>
              <a:pathLst>
                <a:path extrusionOk="0" h="6424" w="3811">
                  <a:moveTo>
                    <a:pt x="1905" y="0"/>
                  </a:moveTo>
                  <a:lnTo>
                    <a:pt x="928" y="831"/>
                  </a:lnTo>
                  <a:lnTo>
                    <a:pt x="855" y="879"/>
                  </a:lnTo>
                  <a:lnTo>
                    <a:pt x="782" y="904"/>
                  </a:lnTo>
                  <a:lnTo>
                    <a:pt x="684" y="879"/>
                  </a:lnTo>
                  <a:lnTo>
                    <a:pt x="611" y="831"/>
                  </a:lnTo>
                  <a:lnTo>
                    <a:pt x="0" y="318"/>
                  </a:lnTo>
                  <a:lnTo>
                    <a:pt x="1319" y="6423"/>
                  </a:lnTo>
                  <a:lnTo>
                    <a:pt x="2491" y="6423"/>
                  </a:lnTo>
                  <a:lnTo>
                    <a:pt x="3810" y="318"/>
                  </a:lnTo>
                  <a:lnTo>
                    <a:pt x="3200" y="831"/>
                  </a:lnTo>
                  <a:lnTo>
                    <a:pt x="3126" y="879"/>
                  </a:lnTo>
                  <a:lnTo>
                    <a:pt x="3029" y="904"/>
                  </a:lnTo>
                  <a:lnTo>
                    <a:pt x="2955" y="879"/>
                  </a:lnTo>
                  <a:lnTo>
                    <a:pt x="2882" y="831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8"/>
            <p:cNvSpPr/>
            <p:nvPr/>
          </p:nvSpPr>
          <p:spPr>
            <a:xfrm>
              <a:off x="6730350" y="2315900"/>
              <a:ext cx="257700" cy="308375"/>
            </a:xfrm>
            <a:custGeom>
              <a:rect b="b" l="l" r="r" t="t"/>
              <a:pathLst>
                <a:path extrusionOk="0" h="12335" w="10308">
                  <a:moveTo>
                    <a:pt x="5154" y="1"/>
                  </a:moveTo>
                  <a:lnTo>
                    <a:pt x="4617" y="25"/>
                  </a:lnTo>
                  <a:lnTo>
                    <a:pt x="4128" y="98"/>
                  </a:lnTo>
                  <a:lnTo>
                    <a:pt x="3615" y="245"/>
                  </a:lnTo>
                  <a:lnTo>
                    <a:pt x="3151" y="416"/>
                  </a:lnTo>
                  <a:lnTo>
                    <a:pt x="2712" y="636"/>
                  </a:lnTo>
                  <a:lnTo>
                    <a:pt x="2272" y="880"/>
                  </a:lnTo>
                  <a:lnTo>
                    <a:pt x="1881" y="1173"/>
                  </a:lnTo>
                  <a:lnTo>
                    <a:pt x="1515" y="1515"/>
                  </a:lnTo>
                  <a:lnTo>
                    <a:pt x="1198" y="1881"/>
                  </a:lnTo>
                  <a:lnTo>
                    <a:pt x="880" y="2272"/>
                  </a:lnTo>
                  <a:lnTo>
                    <a:pt x="636" y="2687"/>
                  </a:lnTo>
                  <a:lnTo>
                    <a:pt x="416" y="3151"/>
                  </a:lnTo>
                  <a:lnTo>
                    <a:pt x="245" y="3615"/>
                  </a:lnTo>
                  <a:lnTo>
                    <a:pt x="123" y="4104"/>
                  </a:lnTo>
                  <a:lnTo>
                    <a:pt x="50" y="4617"/>
                  </a:lnTo>
                  <a:lnTo>
                    <a:pt x="1" y="5154"/>
                  </a:lnTo>
                  <a:lnTo>
                    <a:pt x="25" y="5423"/>
                  </a:lnTo>
                  <a:lnTo>
                    <a:pt x="50" y="5691"/>
                  </a:lnTo>
                  <a:lnTo>
                    <a:pt x="123" y="6204"/>
                  </a:lnTo>
                  <a:lnTo>
                    <a:pt x="245" y="6693"/>
                  </a:lnTo>
                  <a:lnTo>
                    <a:pt x="416" y="7132"/>
                  </a:lnTo>
                  <a:lnTo>
                    <a:pt x="636" y="7572"/>
                  </a:lnTo>
                  <a:lnTo>
                    <a:pt x="856" y="7963"/>
                  </a:lnTo>
                  <a:lnTo>
                    <a:pt x="1100" y="8353"/>
                  </a:lnTo>
                  <a:lnTo>
                    <a:pt x="1369" y="8744"/>
                  </a:lnTo>
                  <a:lnTo>
                    <a:pt x="1906" y="9526"/>
                  </a:lnTo>
                  <a:lnTo>
                    <a:pt x="2150" y="9941"/>
                  </a:lnTo>
                  <a:lnTo>
                    <a:pt x="2394" y="10356"/>
                  </a:lnTo>
                  <a:lnTo>
                    <a:pt x="2614" y="10796"/>
                  </a:lnTo>
                  <a:lnTo>
                    <a:pt x="2810" y="11284"/>
                  </a:lnTo>
                  <a:lnTo>
                    <a:pt x="2980" y="11797"/>
                  </a:lnTo>
                  <a:lnTo>
                    <a:pt x="3103" y="12334"/>
                  </a:lnTo>
                  <a:lnTo>
                    <a:pt x="4079" y="12334"/>
                  </a:lnTo>
                  <a:lnTo>
                    <a:pt x="3249" y="8500"/>
                  </a:lnTo>
                  <a:lnTo>
                    <a:pt x="2663" y="5642"/>
                  </a:lnTo>
                  <a:lnTo>
                    <a:pt x="2663" y="5520"/>
                  </a:lnTo>
                  <a:lnTo>
                    <a:pt x="2712" y="5423"/>
                  </a:lnTo>
                  <a:lnTo>
                    <a:pt x="2785" y="5374"/>
                  </a:lnTo>
                  <a:lnTo>
                    <a:pt x="2883" y="5349"/>
                  </a:lnTo>
                  <a:lnTo>
                    <a:pt x="2956" y="5349"/>
                  </a:lnTo>
                  <a:lnTo>
                    <a:pt x="3054" y="5398"/>
                  </a:lnTo>
                  <a:lnTo>
                    <a:pt x="4031" y="6253"/>
                  </a:lnTo>
                  <a:lnTo>
                    <a:pt x="4983" y="5398"/>
                  </a:lnTo>
                  <a:lnTo>
                    <a:pt x="5081" y="5349"/>
                  </a:lnTo>
                  <a:lnTo>
                    <a:pt x="5227" y="5349"/>
                  </a:lnTo>
                  <a:lnTo>
                    <a:pt x="5325" y="5398"/>
                  </a:lnTo>
                  <a:lnTo>
                    <a:pt x="6278" y="6253"/>
                  </a:lnTo>
                  <a:lnTo>
                    <a:pt x="7254" y="5398"/>
                  </a:lnTo>
                  <a:lnTo>
                    <a:pt x="7352" y="5349"/>
                  </a:lnTo>
                  <a:lnTo>
                    <a:pt x="7425" y="5349"/>
                  </a:lnTo>
                  <a:lnTo>
                    <a:pt x="7523" y="5374"/>
                  </a:lnTo>
                  <a:lnTo>
                    <a:pt x="7596" y="5423"/>
                  </a:lnTo>
                  <a:lnTo>
                    <a:pt x="7645" y="5520"/>
                  </a:lnTo>
                  <a:lnTo>
                    <a:pt x="7645" y="5642"/>
                  </a:lnTo>
                  <a:lnTo>
                    <a:pt x="7059" y="8500"/>
                  </a:lnTo>
                  <a:lnTo>
                    <a:pt x="6229" y="12334"/>
                  </a:lnTo>
                  <a:lnTo>
                    <a:pt x="7206" y="12334"/>
                  </a:lnTo>
                  <a:lnTo>
                    <a:pt x="7328" y="11797"/>
                  </a:lnTo>
                  <a:lnTo>
                    <a:pt x="7499" y="11284"/>
                  </a:lnTo>
                  <a:lnTo>
                    <a:pt x="7694" y="10796"/>
                  </a:lnTo>
                  <a:lnTo>
                    <a:pt x="7914" y="10356"/>
                  </a:lnTo>
                  <a:lnTo>
                    <a:pt x="8158" y="9941"/>
                  </a:lnTo>
                  <a:lnTo>
                    <a:pt x="8402" y="9526"/>
                  </a:lnTo>
                  <a:lnTo>
                    <a:pt x="8940" y="8744"/>
                  </a:lnTo>
                  <a:lnTo>
                    <a:pt x="9208" y="8353"/>
                  </a:lnTo>
                  <a:lnTo>
                    <a:pt x="9453" y="7963"/>
                  </a:lnTo>
                  <a:lnTo>
                    <a:pt x="9672" y="7572"/>
                  </a:lnTo>
                  <a:lnTo>
                    <a:pt x="9892" y="7132"/>
                  </a:lnTo>
                  <a:lnTo>
                    <a:pt x="10063" y="6693"/>
                  </a:lnTo>
                  <a:lnTo>
                    <a:pt x="10185" y="6204"/>
                  </a:lnTo>
                  <a:lnTo>
                    <a:pt x="10259" y="5691"/>
                  </a:lnTo>
                  <a:lnTo>
                    <a:pt x="10283" y="5423"/>
                  </a:lnTo>
                  <a:lnTo>
                    <a:pt x="10307" y="5154"/>
                  </a:lnTo>
                  <a:lnTo>
                    <a:pt x="10259" y="4617"/>
                  </a:lnTo>
                  <a:lnTo>
                    <a:pt x="10185" y="4104"/>
                  </a:lnTo>
                  <a:lnTo>
                    <a:pt x="10063" y="3615"/>
                  </a:lnTo>
                  <a:lnTo>
                    <a:pt x="9892" y="3151"/>
                  </a:lnTo>
                  <a:lnTo>
                    <a:pt x="9672" y="2687"/>
                  </a:lnTo>
                  <a:lnTo>
                    <a:pt x="9428" y="2272"/>
                  </a:lnTo>
                  <a:lnTo>
                    <a:pt x="9111" y="1881"/>
                  </a:lnTo>
                  <a:lnTo>
                    <a:pt x="8793" y="1515"/>
                  </a:lnTo>
                  <a:lnTo>
                    <a:pt x="8427" y="1173"/>
                  </a:lnTo>
                  <a:lnTo>
                    <a:pt x="8036" y="880"/>
                  </a:lnTo>
                  <a:lnTo>
                    <a:pt x="7596" y="636"/>
                  </a:lnTo>
                  <a:lnTo>
                    <a:pt x="7157" y="416"/>
                  </a:lnTo>
                  <a:lnTo>
                    <a:pt x="6693" y="245"/>
                  </a:lnTo>
                  <a:lnTo>
                    <a:pt x="6180" y="98"/>
                  </a:lnTo>
                  <a:lnTo>
                    <a:pt x="5691" y="25"/>
                  </a:lnTo>
                  <a:lnTo>
                    <a:pt x="515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8" name="Google Shape;258;p8"/>
          <p:cNvSpPr txBox="1"/>
          <p:nvPr>
            <p:ph type="title"/>
          </p:nvPr>
        </p:nvSpPr>
        <p:spPr>
          <a:xfrm>
            <a:off x="1729775" y="814000"/>
            <a:ext cx="59310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259" name="Google Shape;259;p8"/>
          <p:cNvSpPr txBox="1"/>
          <p:nvPr>
            <p:ph idx="1" type="body"/>
          </p:nvPr>
        </p:nvSpPr>
        <p:spPr>
          <a:xfrm>
            <a:off x="1729775" y="1616610"/>
            <a:ext cx="5931000" cy="296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Font typeface="Muli"/>
              <a:buChar char="◇"/>
              <a:defRPr>
                <a:latin typeface="Muli"/>
                <a:ea typeface="Muli"/>
                <a:cs typeface="Muli"/>
                <a:sym typeface="Muli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￭"/>
              <a:defRPr>
                <a:latin typeface="Muli"/>
                <a:ea typeface="Muli"/>
                <a:cs typeface="Muli"/>
                <a:sym typeface="Muli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￮"/>
              <a:defRPr>
                <a:latin typeface="Muli"/>
                <a:ea typeface="Muli"/>
                <a:cs typeface="Muli"/>
                <a:sym typeface="Muli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●"/>
              <a:defRPr>
                <a:latin typeface="Muli"/>
                <a:ea typeface="Muli"/>
                <a:cs typeface="Muli"/>
                <a:sym typeface="Muli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○"/>
              <a:defRPr>
                <a:latin typeface="Muli"/>
                <a:ea typeface="Muli"/>
                <a:cs typeface="Muli"/>
                <a:sym typeface="Muli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■"/>
              <a:defRPr>
                <a:latin typeface="Muli"/>
                <a:ea typeface="Muli"/>
                <a:cs typeface="Muli"/>
                <a:sym typeface="Muli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●"/>
              <a:defRPr>
                <a:latin typeface="Muli"/>
                <a:ea typeface="Muli"/>
                <a:cs typeface="Muli"/>
                <a:sym typeface="Muli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○"/>
              <a:defRPr>
                <a:latin typeface="Muli"/>
                <a:ea typeface="Muli"/>
                <a:cs typeface="Muli"/>
                <a:sym typeface="Muli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■"/>
              <a:defRPr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9"/>
          <p:cNvSpPr/>
          <p:nvPr/>
        </p:nvSpPr>
        <p:spPr>
          <a:xfrm flipH="1" rot="10800000">
            <a:off x="7663675" y="3684808"/>
            <a:ext cx="1034700" cy="895800"/>
          </a:xfrm>
          <a:custGeom>
            <a:rect b="b" l="l" r="r" t="t"/>
            <a:pathLst>
              <a:path extrusionOk="0" h="120000" w="12000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lin ang="6983783" scaled="0"/>
          </a:gra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62" name="Google Shape;262;p9"/>
          <p:cNvSpPr/>
          <p:nvPr/>
        </p:nvSpPr>
        <p:spPr>
          <a:xfrm rot="5400000">
            <a:off x="499599" y="157100"/>
            <a:ext cx="1146000" cy="1323300"/>
          </a:xfrm>
          <a:custGeom>
            <a:rect b="b" l="l" r="r" t="t"/>
            <a:pathLst>
              <a:path extrusionOk="0" h="120000" w="12000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63" name="Google Shape;263;p9"/>
          <p:cNvSpPr/>
          <p:nvPr/>
        </p:nvSpPr>
        <p:spPr>
          <a:xfrm flipH="1" rot="10800000">
            <a:off x="-123826" y="1058975"/>
            <a:ext cx="819900" cy="7101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9525">
            <a:solidFill>
              <a:srgbClr val="19BB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9"/>
          <p:cNvSpPr/>
          <p:nvPr/>
        </p:nvSpPr>
        <p:spPr>
          <a:xfrm flipH="1" rot="10800000">
            <a:off x="638175" y="1440100"/>
            <a:ext cx="428700" cy="3711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1847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9"/>
          <p:cNvSpPr/>
          <p:nvPr/>
        </p:nvSpPr>
        <p:spPr>
          <a:xfrm flipH="1" rot="10800000">
            <a:off x="1495424" y="-131650"/>
            <a:ext cx="819900" cy="7101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76200">
            <a:solidFill>
              <a:srgbClr val="184769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9"/>
          <p:cNvSpPr/>
          <p:nvPr/>
        </p:nvSpPr>
        <p:spPr>
          <a:xfrm flipH="1" rot="10800000">
            <a:off x="327800" y="88925"/>
            <a:ext cx="358800" cy="3105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00E1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7" name="Google Shape;267;p9"/>
          <p:cNvGrpSpPr/>
          <p:nvPr/>
        </p:nvGrpSpPr>
        <p:grpSpPr>
          <a:xfrm>
            <a:off x="1729784" y="61068"/>
            <a:ext cx="351204" cy="324661"/>
            <a:chOff x="5975075" y="2327500"/>
            <a:chExt cx="420100" cy="388350"/>
          </a:xfrm>
        </p:grpSpPr>
        <p:sp>
          <p:nvSpPr>
            <p:cNvPr id="268" name="Google Shape;268;p9"/>
            <p:cNvSpPr/>
            <p:nvPr/>
          </p:nvSpPr>
          <p:spPr>
            <a:xfrm>
              <a:off x="5975075" y="2474650"/>
              <a:ext cx="98325" cy="220450"/>
            </a:xfrm>
            <a:custGeom>
              <a:rect b="b" l="l" r="r" t="t"/>
              <a:pathLst>
                <a:path extrusionOk="0" h="8818" w="3933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9"/>
            <p:cNvSpPr/>
            <p:nvPr/>
          </p:nvSpPr>
          <p:spPr>
            <a:xfrm>
              <a:off x="6088025" y="2327500"/>
              <a:ext cx="307150" cy="388350"/>
            </a:xfrm>
            <a:custGeom>
              <a:rect b="b" l="l" r="r" t="t"/>
              <a:pathLst>
                <a:path extrusionOk="0" h="15534" w="12286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0" name="Google Shape;270;p9"/>
          <p:cNvSpPr/>
          <p:nvPr/>
        </p:nvSpPr>
        <p:spPr>
          <a:xfrm>
            <a:off x="203100" y="1270177"/>
            <a:ext cx="166061" cy="287704"/>
          </a:xfrm>
          <a:custGeom>
            <a:rect b="b" l="l" r="r" t="t"/>
            <a:pathLst>
              <a:path extrusionOk="0" h="20565" w="1187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1" name="Google Shape;271;p9"/>
          <p:cNvGrpSpPr/>
          <p:nvPr/>
        </p:nvGrpSpPr>
        <p:grpSpPr>
          <a:xfrm>
            <a:off x="335759" y="1840531"/>
            <a:ext cx="342882" cy="350068"/>
            <a:chOff x="3951850" y="2985350"/>
            <a:chExt cx="407950" cy="416500"/>
          </a:xfrm>
        </p:grpSpPr>
        <p:sp>
          <p:nvSpPr>
            <p:cNvPr id="272" name="Google Shape;272;p9"/>
            <p:cNvSpPr/>
            <p:nvPr/>
          </p:nvSpPr>
          <p:spPr>
            <a:xfrm>
              <a:off x="3951850" y="2985350"/>
              <a:ext cx="314800" cy="314825"/>
            </a:xfrm>
            <a:custGeom>
              <a:rect b="b" l="l" r="r" t="t"/>
              <a:pathLst>
                <a:path extrusionOk="0" fill="none" h="12593" w="12592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9"/>
            <p:cNvSpPr/>
            <p:nvPr/>
          </p:nvSpPr>
          <p:spPr>
            <a:xfrm>
              <a:off x="3988375" y="3021875"/>
              <a:ext cx="241750" cy="241750"/>
            </a:xfrm>
            <a:custGeom>
              <a:rect b="b" l="l" r="r" t="t"/>
              <a:pathLst>
                <a:path extrusionOk="0" fill="none" h="9670" w="967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9"/>
            <p:cNvSpPr/>
            <p:nvPr/>
          </p:nvSpPr>
          <p:spPr>
            <a:xfrm>
              <a:off x="4024300" y="3058425"/>
              <a:ext cx="84650" cy="84650"/>
            </a:xfrm>
            <a:custGeom>
              <a:rect b="b" l="l" r="r" t="t"/>
              <a:pathLst>
                <a:path extrusionOk="0" fill="none" h="3386" w="3386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9"/>
            <p:cNvSpPr/>
            <p:nvPr/>
          </p:nvSpPr>
          <p:spPr>
            <a:xfrm>
              <a:off x="4205750" y="3248375"/>
              <a:ext cx="154050" cy="153475"/>
            </a:xfrm>
            <a:custGeom>
              <a:rect b="b" l="l" r="r" t="t"/>
              <a:pathLst>
                <a:path extrusionOk="0" fill="none" h="6139" w="6162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6" name="Google Shape;276;p9"/>
          <p:cNvSpPr/>
          <p:nvPr/>
        </p:nvSpPr>
        <p:spPr>
          <a:xfrm flipH="1" rot="10800000">
            <a:off x="8486774" y="4230775"/>
            <a:ext cx="819900" cy="7101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9525">
            <a:solidFill>
              <a:srgbClr val="18476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9"/>
          <p:cNvSpPr/>
          <p:nvPr/>
        </p:nvSpPr>
        <p:spPr>
          <a:xfrm flipH="1" rot="10800000">
            <a:off x="8124824" y="4615700"/>
            <a:ext cx="428700" cy="3711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3292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9"/>
          <p:cNvSpPr/>
          <p:nvPr/>
        </p:nvSpPr>
        <p:spPr>
          <a:xfrm flipH="1" rot="10800000">
            <a:off x="7821348" y="2935400"/>
            <a:ext cx="819900" cy="7098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1847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9"/>
          <p:cNvSpPr/>
          <p:nvPr/>
        </p:nvSpPr>
        <p:spPr>
          <a:xfrm flipH="1" rot="10800000">
            <a:off x="8486775" y="3512175"/>
            <a:ext cx="358800" cy="3105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19050">
            <a:solidFill>
              <a:srgbClr val="00E1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9"/>
          <p:cNvSpPr/>
          <p:nvPr/>
        </p:nvSpPr>
        <p:spPr>
          <a:xfrm>
            <a:off x="8772688" y="4461808"/>
            <a:ext cx="248073" cy="248058"/>
          </a:xfrm>
          <a:custGeom>
            <a:rect b="b" l="l" r="r" t="t"/>
            <a:pathLst>
              <a:path extrusionOk="0" h="16999" w="1700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1" name="Google Shape;281;p9"/>
          <p:cNvGrpSpPr/>
          <p:nvPr/>
        </p:nvGrpSpPr>
        <p:grpSpPr>
          <a:xfrm>
            <a:off x="7354067" y="3426715"/>
            <a:ext cx="455624" cy="437054"/>
            <a:chOff x="5241175" y="4959100"/>
            <a:chExt cx="539775" cy="517775"/>
          </a:xfrm>
        </p:grpSpPr>
        <p:sp>
          <p:nvSpPr>
            <p:cNvPr id="282" name="Google Shape;282;p9"/>
            <p:cNvSpPr/>
            <p:nvPr/>
          </p:nvSpPr>
          <p:spPr>
            <a:xfrm>
              <a:off x="5575150" y="4959100"/>
              <a:ext cx="161225" cy="178300"/>
            </a:xfrm>
            <a:custGeom>
              <a:rect b="b" l="l" r="r" t="t"/>
              <a:pathLst>
                <a:path extrusionOk="0" h="7132" w="6449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9"/>
            <p:cNvSpPr/>
            <p:nvPr/>
          </p:nvSpPr>
          <p:spPr>
            <a:xfrm>
              <a:off x="5330925" y="4985350"/>
              <a:ext cx="128250" cy="148400"/>
            </a:xfrm>
            <a:custGeom>
              <a:rect b="b" l="l" r="r" t="t"/>
              <a:pathLst>
                <a:path extrusionOk="0" h="5936" w="513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9"/>
            <p:cNvSpPr/>
            <p:nvPr/>
          </p:nvSpPr>
          <p:spPr>
            <a:xfrm>
              <a:off x="5241175" y="5241175"/>
              <a:ext cx="180125" cy="109325"/>
            </a:xfrm>
            <a:custGeom>
              <a:rect b="b" l="l" r="r" t="t"/>
              <a:pathLst>
                <a:path extrusionOk="0" h="4373" w="7205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9"/>
            <p:cNvSpPr/>
            <p:nvPr/>
          </p:nvSpPr>
          <p:spPr>
            <a:xfrm>
              <a:off x="5461575" y="5316900"/>
              <a:ext cx="89175" cy="159975"/>
            </a:xfrm>
            <a:custGeom>
              <a:rect b="b" l="l" r="r" t="t"/>
              <a:pathLst>
                <a:path extrusionOk="0" h="6399" w="3567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9"/>
            <p:cNvSpPr/>
            <p:nvPr/>
          </p:nvSpPr>
          <p:spPr>
            <a:xfrm>
              <a:off x="5619100" y="5194175"/>
              <a:ext cx="161850" cy="89775"/>
            </a:xfrm>
            <a:custGeom>
              <a:rect b="b" l="l" r="r" t="t"/>
              <a:pathLst>
                <a:path extrusionOk="0" h="3591" w="6474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9"/>
            <p:cNvSpPr/>
            <p:nvPr/>
          </p:nvSpPr>
          <p:spPr>
            <a:xfrm>
              <a:off x="5420075" y="5116000"/>
              <a:ext cx="189300" cy="189925"/>
            </a:xfrm>
            <a:custGeom>
              <a:rect b="b" l="l" r="r" t="t"/>
              <a:pathLst>
                <a:path extrusionOk="0" h="7597" w="7572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8" name="Google Shape;288;p9"/>
          <p:cNvSpPr/>
          <p:nvPr/>
        </p:nvSpPr>
        <p:spPr>
          <a:xfrm>
            <a:off x="8081326" y="3153875"/>
            <a:ext cx="299952" cy="272838"/>
          </a:xfrm>
          <a:custGeom>
            <a:rect b="b" l="l" r="r" t="t"/>
            <a:pathLst>
              <a:path extrusionOk="0" h="14752" w="16218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9"/>
          <p:cNvSpPr txBox="1"/>
          <p:nvPr>
            <p:ph idx="12" type="sldNum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0" name="Google Shape;290;p9"/>
          <p:cNvSpPr txBox="1"/>
          <p:nvPr>
            <p:ph type="title"/>
          </p:nvPr>
        </p:nvSpPr>
        <p:spPr>
          <a:xfrm>
            <a:off x="1729775" y="814000"/>
            <a:ext cx="59310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mage or Video w/caption below">
  <p:cSld name="CAPTION_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10"/>
          <p:cNvSpPr/>
          <p:nvPr/>
        </p:nvSpPr>
        <p:spPr>
          <a:xfrm flipH="1" rot="10800000">
            <a:off x="8249807" y="4149215"/>
            <a:ext cx="665700" cy="576300"/>
          </a:xfrm>
          <a:custGeom>
            <a:rect b="b" l="l" r="r" t="t"/>
            <a:pathLst>
              <a:path extrusionOk="0" h="120000" w="12000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lin ang="6983783" scaled="0"/>
          </a:gra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93" name="Google Shape;293;p10"/>
          <p:cNvSpPr/>
          <p:nvPr/>
        </p:nvSpPr>
        <p:spPr>
          <a:xfrm rot="5400000">
            <a:off x="194554" y="15818"/>
            <a:ext cx="585300" cy="675900"/>
          </a:xfrm>
          <a:custGeom>
            <a:rect b="b" l="l" r="r" t="t"/>
            <a:pathLst>
              <a:path extrusionOk="0" h="120000" w="12000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94" name="Google Shape;294;p1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1pPr>
          </a:lstStyle>
          <a:p/>
        </p:txBody>
      </p:sp>
      <p:sp>
        <p:nvSpPr>
          <p:cNvPr id="295" name="Google Shape;295;p10"/>
          <p:cNvSpPr/>
          <p:nvPr/>
        </p:nvSpPr>
        <p:spPr>
          <a:xfrm flipH="1" rot="10800000">
            <a:off x="-123825" y="476420"/>
            <a:ext cx="418800" cy="3627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9525">
            <a:solidFill>
              <a:srgbClr val="19BB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10"/>
          <p:cNvSpPr/>
          <p:nvPr/>
        </p:nvSpPr>
        <p:spPr>
          <a:xfrm flipH="1" rot="10800000">
            <a:off x="265353" y="671334"/>
            <a:ext cx="219000" cy="1893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1847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10"/>
          <p:cNvSpPr/>
          <p:nvPr/>
        </p:nvSpPr>
        <p:spPr>
          <a:xfrm flipH="1" rot="10800000">
            <a:off x="703179" y="-131663"/>
            <a:ext cx="418800" cy="3627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76200">
            <a:solidFill>
              <a:srgbClr val="184769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10"/>
          <p:cNvSpPr/>
          <p:nvPr/>
        </p:nvSpPr>
        <p:spPr>
          <a:xfrm flipH="1" rot="10800000">
            <a:off x="106835" y="-18796"/>
            <a:ext cx="183000" cy="1584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00E1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9" name="Google Shape;299;p10"/>
          <p:cNvGrpSpPr/>
          <p:nvPr/>
        </p:nvGrpSpPr>
        <p:grpSpPr>
          <a:xfrm>
            <a:off x="822442" y="-33359"/>
            <a:ext cx="179341" cy="165787"/>
            <a:chOff x="5975075" y="2327500"/>
            <a:chExt cx="420100" cy="388350"/>
          </a:xfrm>
        </p:grpSpPr>
        <p:sp>
          <p:nvSpPr>
            <p:cNvPr id="300" name="Google Shape;300;p10"/>
            <p:cNvSpPr/>
            <p:nvPr/>
          </p:nvSpPr>
          <p:spPr>
            <a:xfrm>
              <a:off x="5975075" y="2474650"/>
              <a:ext cx="98325" cy="220450"/>
            </a:xfrm>
            <a:custGeom>
              <a:rect b="b" l="l" r="r" t="t"/>
              <a:pathLst>
                <a:path extrusionOk="0" h="8818" w="3933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10"/>
            <p:cNvSpPr/>
            <p:nvPr/>
          </p:nvSpPr>
          <p:spPr>
            <a:xfrm>
              <a:off x="6088025" y="2327500"/>
              <a:ext cx="307150" cy="388350"/>
            </a:xfrm>
            <a:custGeom>
              <a:rect b="b" l="l" r="r" t="t"/>
              <a:pathLst>
                <a:path extrusionOk="0" h="15534" w="12286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2" name="Google Shape;302;p10"/>
          <p:cNvSpPr/>
          <p:nvPr/>
        </p:nvSpPr>
        <p:spPr>
          <a:xfrm>
            <a:off x="43147" y="584320"/>
            <a:ext cx="84811" cy="146937"/>
          </a:xfrm>
          <a:custGeom>
            <a:rect b="b" l="l" r="r" t="t"/>
            <a:pathLst>
              <a:path extrusionOk="0" h="20565" w="1187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3" name="Google Shape;303;p10"/>
          <p:cNvGrpSpPr/>
          <p:nvPr/>
        </p:nvGrpSpPr>
        <p:grpSpPr>
          <a:xfrm>
            <a:off x="111016" y="875718"/>
            <a:ext cx="175133" cy="178803"/>
            <a:chOff x="3951850" y="2985350"/>
            <a:chExt cx="407950" cy="416500"/>
          </a:xfrm>
        </p:grpSpPr>
        <p:sp>
          <p:nvSpPr>
            <p:cNvPr id="304" name="Google Shape;304;p10"/>
            <p:cNvSpPr/>
            <p:nvPr/>
          </p:nvSpPr>
          <p:spPr>
            <a:xfrm>
              <a:off x="3951850" y="2985350"/>
              <a:ext cx="314800" cy="314825"/>
            </a:xfrm>
            <a:custGeom>
              <a:rect b="b" l="l" r="r" t="t"/>
              <a:pathLst>
                <a:path extrusionOk="0" fill="none" h="12593" w="12592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10"/>
            <p:cNvSpPr/>
            <p:nvPr/>
          </p:nvSpPr>
          <p:spPr>
            <a:xfrm>
              <a:off x="3988375" y="3021875"/>
              <a:ext cx="241750" cy="241750"/>
            </a:xfrm>
            <a:custGeom>
              <a:rect b="b" l="l" r="r" t="t"/>
              <a:pathLst>
                <a:path extrusionOk="0" fill="none" h="9670" w="967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10"/>
            <p:cNvSpPr/>
            <p:nvPr/>
          </p:nvSpPr>
          <p:spPr>
            <a:xfrm>
              <a:off x="4024300" y="3058425"/>
              <a:ext cx="84650" cy="84650"/>
            </a:xfrm>
            <a:custGeom>
              <a:rect b="b" l="l" r="r" t="t"/>
              <a:pathLst>
                <a:path extrusionOk="0" fill="none" h="3386" w="3386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10"/>
            <p:cNvSpPr/>
            <p:nvPr/>
          </p:nvSpPr>
          <p:spPr>
            <a:xfrm>
              <a:off x="4205750" y="3248375"/>
              <a:ext cx="154050" cy="153475"/>
            </a:xfrm>
            <a:custGeom>
              <a:rect b="b" l="l" r="r" t="t"/>
              <a:pathLst>
                <a:path extrusionOk="0" fill="none" h="6139" w="6162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8" name="Google Shape;308;p10"/>
          <p:cNvSpPr/>
          <p:nvPr/>
        </p:nvSpPr>
        <p:spPr>
          <a:xfrm flipH="1" rot="10800000">
            <a:off x="8779270" y="4500358"/>
            <a:ext cx="527400" cy="4569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9525">
            <a:solidFill>
              <a:srgbClr val="18476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10"/>
          <p:cNvSpPr/>
          <p:nvPr/>
        </p:nvSpPr>
        <p:spPr>
          <a:xfrm flipH="1" rot="10800000">
            <a:off x="8546443" y="4748000"/>
            <a:ext cx="275700" cy="2388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3292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10"/>
          <p:cNvSpPr/>
          <p:nvPr/>
        </p:nvSpPr>
        <p:spPr>
          <a:xfrm flipH="1" rot="10800000">
            <a:off x="8351230" y="3667208"/>
            <a:ext cx="527400" cy="4566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1847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10"/>
          <p:cNvSpPr/>
          <p:nvPr/>
        </p:nvSpPr>
        <p:spPr>
          <a:xfrm flipH="1" rot="10800000">
            <a:off x="8779270" y="4038170"/>
            <a:ext cx="230700" cy="1998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19050">
            <a:solidFill>
              <a:srgbClr val="00E1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10"/>
          <p:cNvSpPr/>
          <p:nvPr/>
        </p:nvSpPr>
        <p:spPr>
          <a:xfrm>
            <a:off x="8963185" y="4649096"/>
            <a:ext cx="159588" cy="159578"/>
          </a:xfrm>
          <a:custGeom>
            <a:rect b="b" l="l" r="r" t="t"/>
            <a:pathLst>
              <a:path extrusionOk="0" h="16999" w="1700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3" name="Google Shape;313;p10"/>
          <p:cNvGrpSpPr/>
          <p:nvPr/>
        </p:nvGrpSpPr>
        <p:grpSpPr>
          <a:xfrm>
            <a:off x="8050797" y="3983404"/>
            <a:ext cx="293098" cy="281152"/>
            <a:chOff x="5241175" y="4959100"/>
            <a:chExt cx="539775" cy="517775"/>
          </a:xfrm>
        </p:grpSpPr>
        <p:sp>
          <p:nvSpPr>
            <p:cNvPr id="314" name="Google Shape;314;p10"/>
            <p:cNvSpPr/>
            <p:nvPr/>
          </p:nvSpPr>
          <p:spPr>
            <a:xfrm>
              <a:off x="5575150" y="4959100"/>
              <a:ext cx="161225" cy="178300"/>
            </a:xfrm>
            <a:custGeom>
              <a:rect b="b" l="l" r="r" t="t"/>
              <a:pathLst>
                <a:path extrusionOk="0" h="7132" w="6449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10"/>
            <p:cNvSpPr/>
            <p:nvPr/>
          </p:nvSpPr>
          <p:spPr>
            <a:xfrm>
              <a:off x="5330925" y="4985350"/>
              <a:ext cx="128250" cy="148400"/>
            </a:xfrm>
            <a:custGeom>
              <a:rect b="b" l="l" r="r" t="t"/>
              <a:pathLst>
                <a:path extrusionOk="0" h="5936" w="513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10"/>
            <p:cNvSpPr/>
            <p:nvPr/>
          </p:nvSpPr>
          <p:spPr>
            <a:xfrm>
              <a:off x="5241175" y="5241175"/>
              <a:ext cx="180125" cy="109325"/>
            </a:xfrm>
            <a:custGeom>
              <a:rect b="b" l="l" r="r" t="t"/>
              <a:pathLst>
                <a:path extrusionOk="0" h="4373" w="7205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10"/>
            <p:cNvSpPr/>
            <p:nvPr/>
          </p:nvSpPr>
          <p:spPr>
            <a:xfrm>
              <a:off x="5461575" y="5316900"/>
              <a:ext cx="89175" cy="159975"/>
            </a:xfrm>
            <a:custGeom>
              <a:rect b="b" l="l" r="r" t="t"/>
              <a:pathLst>
                <a:path extrusionOk="0" h="6399" w="3567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10"/>
            <p:cNvSpPr/>
            <p:nvPr/>
          </p:nvSpPr>
          <p:spPr>
            <a:xfrm>
              <a:off x="5619100" y="5194175"/>
              <a:ext cx="161850" cy="89775"/>
            </a:xfrm>
            <a:custGeom>
              <a:rect b="b" l="l" r="r" t="t"/>
              <a:pathLst>
                <a:path extrusionOk="0" h="3591" w="6474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10"/>
            <p:cNvSpPr/>
            <p:nvPr/>
          </p:nvSpPr>
          <p:spPr>
            <a:xfrm>
              <a:off x="5420075" y="5116000"/>
              <a:ext cx="189300" cy="189925"/>
            </a:xfrm>
            <a:custGeom>
              <a:rect b="b" l="l" r="r" t="t"/>
              <a:pathLst>
                <a:path extrusionOk="0" h="7597" w="7572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0" name="Google Shape;320;p10"/>
          <p:cNvSpPr/>
          <p:nvPr/>
        </p:nvSpPr>
        <p:spPr>
          <a:xfrm>
            <a:off x="8518463" y="3807760"/>
            <a:ext cx="192954" cy="175512"/>
          </a:xfrm>
          <a:custGeom>
            <a:rect b="b" l="l" r="r" t="t"/>
            <a:pathLst>
              <a:path extrusionOk="0" h="14752" w="16218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10"/>
          <p:cNvSpPr txBox="1"/>
          <p:nvPr>
            <p:ph idx="12" type="sldNum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">
    <p:bg>
      <p:bgPr>
        <a:solidFill>
          <a:srgbClr val="0E293C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1732700" y="1735600"/>
            <a:ext cx="4944300" cy="64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1732700" y="2255125"/>
            <a:ext cx="4944300" cy="165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◇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￭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￮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●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○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■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●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○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■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13557" y="4785525"/>
            <a:ext cx="548700" cy="3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lvl="1"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lvl="2"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lvl="3"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lvl="4"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lvl="5"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lvl="6"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lvl="7"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lvl="8"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rina">
    <p:bg>
      <p:bgPr>
        <a:solidFill>
          <a:schemeClr val="lt1"/>
        </a:solidFill>
      </p:bgPr>
    </p:bg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13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351" name="Google Shape;351;p13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52" name="Google Shape;352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9.png"/><Relationship Id="rId5" Type="http://schemas.openxmlformats.org/officeDocument/2006/relationships/image" Target="../media/image8.png"/><Relationship Id="rId6" Type="http://schemas.openxmlformats.org/officeDocument/2006/relationships/image" Target="../media/image4.png"/><Relationship Id="rId7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25"/>
          <p:cNvSpPr txBox="1"/>
          <p:nvPr>
            <p:ph type="ctrTitle"/>
          </p:nvPr>
        </p:nvSpPr>
        <p:spPr>
          <a:xfrm>
            <a:off x="1172550" y="1814750"/>
            <a:ext cx="6798900" cy="111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3</a:t>
            </a:r>
            <a:endParaRPr sz="3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RPi and IoT, Firebase</a:t>
            </a:r>
            <a:endParaRPr sz="3000"/>
          </a:p>
        </p:txBody>
      </p:sp>
      <p:sp>
        <p:nvSpPr>
          <p:cNvPr id="408" name="Google Shape;408;p25"/>
          <p:cNvSpPr txBox="1"/>
          <p:nvPr/>
        </p:nvSpPr>
        <p:spPr>
          <a:xfrm>
            <a:off x="1730675" y="2872475"/>
            <a:ext cx="5973000" cy="7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rPr>
              <a:t>http://bit.ly/wk5-download</a:t>
            </a:r>
            <a:endParaRPr sz="3000">
              <a:solidFill>
                <a:srgbClr val="FFFFFF"/>
              </a:solidFill>
              <a:latin typeface="Nixie One"/>
              <a:ea typeface="Nixie One"/>
              <a:cs typeface="Nixie One"/>
              <a:sym typeface="Nixie One"/>
            </a:endParaRPr>
          </a:p>
        </p:txBody>
      </p:sp>
      <p:cxnSp>
        <p:nvCxnSpPr>
          <p:cNvPr id="409" name="Google Shape;409;p25"/>
          <p:cNvCxnSpPr/>
          <p:nvPr/>
        </p:nvCxnSpPr>
        <p:spPr>
          <a:xfrm flipH="1">
            <a:off x="6833900" y="1420675"/>
            <a:ext cx="756900" cy="147270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10" name="Google Shape;410;p25"/>
          <p:cNvSpPr txBox="1"/>
          <p:nvPr/>
        </p:nvSpPr>
        <p:spPr>
          <a:xfrm>
            <a:off x="6968625" y="798500"/>
            <a:ext cx="19185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rPr>
              <a:t>Download materials here!</a:t>
            </a:r>
            <a:endParaRPr b="1">
              <a:solidFill>
                <a:srgbClr val="FFFFFF"/>
              </a:solidFill>
              <a:latin typeface="Nixie One"/>
              <a:ea typeface="Nixie One"/>
              <a:cs typeface="Nixie One"/>
              <a:sym typeface="Nixie One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3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4" name="Google Shape;484;p34"/>
          <p:cNvSpPr txBox="1"/>
          <p:nvPr>
            <p:ph idx="1" type="body"/>
          </p:nvPr>
        </p:nvSpPr>
        <p:spPr>
          <a:xfrm>
            <a:off x="3879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p34"/>
          <p:cNvSpPr txBox="1"/>
          <p:nvPr>
            <p:ph idx="2" type="body"/>
          </p:nvPr>
        </p:nvSpPr>
        <p:spPr>
          <a:xfrm>
            <a:off x="47562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87" name="Google Shape;48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084" y="0"/>
            <a:ext cx="894983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3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p35"/>
          <p:cNvSpPr txBox="1"/>
          <p:nvPr>
            <p:ph idx="1" type="body"/>
          </p:nvPr>
        </p:nvSpPr>
        <p:spPr>
          <a:xfrm>
            <a:off x="3879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p35"/>
          <p:cNvSpPr txBox="1"/>
          <p:nvPr>
            <p:ph idx="2" type="body"/>
          </p:nvPr>
        </p:nvSpPr>
        <p:spPr>
          <a:xfrm>
            <a:off x="47562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96" name="Google Shape;49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833" y="0"/>
            <a:ext cx="893233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3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p36"/>
          <p:cNvSpPr txBox="1"/>
          <p:nvPr>
            <p:ph idx="1" type="body"/>
          </p:nvPr>
        </p:nvSpPr>
        <p:spPr>
          <a:xfrm>
            <a:off x="3879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p36"/>
          <p:cNvSpPr txBox="1"/>
          <p:nvPr>
            <p:ph idx="2" type="body"/>
          </p:nvPr>
        </p:nvSpPr>
        <p:spPr>
          <a:xfrm>
            <a:off x="47562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504" name="Google Shape;50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460" y="0"/>
            <a:ext cx="8933082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37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" name="Google Shape;510;p37"/>
          <p:cNvSpPr txBox="1"/>
          <p:nvPr>
            <p:ph idx="1" type="body"/>
          </p:nvPr>
        </p:nvSpPr>
        <p:spPr>
          <a:xfrm>
            <a:off x="3879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511" name="Google Shape;511;p37"/>
          <p:cNvSpPr txBox="1"/>
          <p:nvPr>
            <p:ph idx="2" type="body"/>
          </p:nvPr>
        </p:nvSpPr>
        <p:spPr>
          <a:xfrm>
            <a:off x="47562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512" name="Google Shape;51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512" y="0"/>
            <a:ext cx="8920973" cy="5143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38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8" name="Google Shape;518;p38"/>
          <p:cNvSpPr txBox="1"/>
          <p:nvPr>
            <p:ph idx="1" type="body"/>
          </p:nvPr>
        </p:nvSpPr>
        <p:spPr>
          <a:xfrm>
            <a:off x="3879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519" name="Google Shape;519;p38"/>
          <p:cNvSpPr txBox="1"/>
          <p:nvPr>
            <p:ph idx="2" type="body"/>
          </p:nvPr>
        </p:nvSpPr>
        <p:spPr>
          <a:xfrm>
            <a:off x="47562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520" name="Google Shape;52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084" y="0"/>
            <a:ext cx="892383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39"/>
          <p:cNvSpPr txBox="1"/>
          <p:nvPr>
            <p:ph idx="12" type="sldNum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6" name="Google Shape;526;p39"/>
          <p:cNvSpPr txBox="1"/>
          <p:nvPr/>
        </p:nvSpPr>
        <p:spPr>
          <a:xfrm>
            <a:off x="1738000" y="1965563"/>
            <a:ext cx="1678200" cy="167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7" name="Google Shape;527;p39"/>
          <p:cNvSpPr txBox="1"/>
          <p:nvPr/>
        </p:nvSpPr>
        <p:spPr>
          <a:xfrm>
            <a:off x="653300" y="2322875"/>
            <a:ext cx="7144800" cy="26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E1C6"/>
              </a:buClr>
              <a:buSzPts val="2400"/>
              <a:buFont typeface="Courier New"/>
              <a:buAutoNum type="arabicPeriod"/>
            </a:pPr>
            <a:r>
              <a:rPr lang="en" sz="2400">
                <a:solidFill>
                  <a:srgbClr val="00E1C6"/>
                </a:solidFill>
                <a:latin typeface="Courier New"/>
                <a:ea typeface="Courier New"/>
                <a:cs typeface="Courier New"/>
                <a:sym typeface="Courier New"/>
              </a:rPr>
              <a:t>Rename the credentials file to name easy to remember </a:t>
            </a:r>
            <a:r>
              <a:rPr lang="en" sz="2400">
                <a:solidFill>
                  <a:srgbClr val="FFE599"/>
                </a:solidFill>
                <a:latin typeface="Courier New"/>
                <a:ea typeface="Courier New"/>
                <a:cs typeface="Courier New"/>
                <a:sym typeface="Courier New"/>
              </a:rPr>
              <a:t>(e.g.  ieee.json)</a:t>
            </a:r>
            <a:endParaRPr sz="2400">
              <a:solidFill>
                <a:srgbClr val="FFE59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E1C6"/>
              </a:buClr>
              <a:buSzPts val="2400"/>
              <a:buFont typeface="Courier New"/>
              <a:buAutoNum type="arabicPeriod"/>
            </a:pPr>
            <a:r>
              <a:rPr lang="en" sz="2400">
                <a:solidFill>
                  <a:srgbClr val="00E1C6"/>
                </a:solidFill>
                <a:latin typeface="Courier New"/>
                <a:ea typeface="Courier New"/>
                <a:cs typeface="Courier New"/>
                <a:sym typeface="Courier New"/>
              </a:rPr>
              <a:t>Copy the file over to your RPi Desktop</a:t>
            </a:r>
            <a:endParaRPr sz="2400">
              <a:solidFill>
                <a:srgbClr val="00E1C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E1C6"/>
              </a:buClr>
              <a:buSzPts val="2400"/>
              <a:buFont typeface="Courier New"/>
              <a:buAutoNum type="arabicPeriod"/>
            </a:pPr>
            <a:r>
              <a:rPr lang="en" sz="2400">
                <a:solidFill>
                  <a:srgbClr val="00E1C6"/>
                </a:solidFill>
                <a:latin typeface="Courier New"/>
                <a:ea typeface="Courier New"/>
                <a:cs typeface="Courier New"/>
                <a:sym typeface="Courier New"/>
              </a:rPr>
              <a:t>Keep one file in your laptop as well</a:t>
            </a:r>
            <a:endParaRPr sz="2400">
              <a:solidFill>
                <a:srgbClr val="00E1C6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28" name="Google Shape;528;p39"/>
          <p:cNvSpPr txBox="1"/>
          <p:nvPr>
            <p:ph type="title"/>
          </p:nvPr>
        </p:nvSpPr>
        <p:spPr>
          <a:xfrm>
            <a:off x="1729775" y="814000"/>
            <a:ext cx="6825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use credentials?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40"/>
          <p:cNvSpPr txBox="1"/>
          <p:nvPr>
            <p:ph idx="12" type="sldNum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34" name="Google Shape;534;p40"/>
          <p:cNvSpPr txBox="1"/>
          <p:nvPr>
            <p:ph type="title"/>
          </p:nvPr>
        </p:nvSpPr>
        <p:spPr>
          <a:xfrm>
            <a:off x="1729775" y="814000"/>
            <a:ext cx="6825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Google Firestore methods</a:t>
            </a:r>
            <a:endParaRPr/>
          </a:p>
        </p:txBody>
      </p:sp>
      <p:sp>
        <p:nvSpPr>
          <p:cNvPr id="535" name="Google Shape;535;p40"/>
          <p:cNvSpPr txBox="1"/>
          <p:nvPr>
            <p:ph idx="1" type="body"/>
          </p:nvPr>
        </p:nvSpPr>
        <p:spPr>
          <a:xfrm>
            <a:off x="835175" y="2188050"/>
            <a:ext cx="7284600" cy="23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import firebase-admin</a:t>
            </a:r>
            <a:endParaRPr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f</a:t>
            </a:r>
            <a:r>
              <a:rPr lang="en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rom firebase-admin import credentials, firestore</a:t>
            </a:r>
            <a:endParaRPr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creds = credentials.Certificate("{Your credentials filename}")</a:t>
            </a:r>
            <a:endParaRPr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firebase = firebase_admin.initialize_app(creds)</a:t>
            </a:r>
            <a:endParaRPr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db = firestore.client()</a:t>
            </a:r>
            <a:endParaRPr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41"/>
          <p:cNvSpPr txBox="1"/>
          <p:nvPr>
            <p:ph idx="12" type="sldNum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41" name="Google Shape;541;p41"/>
          <p:cNvSpPr txBox="1"/>
          <p:nvPr>
            <p:ph type="title"/>
          </p:nvPr>
        </p:nvSpPr>
        <p:spPr>
          <a:xfrm>
            <a:off x="1729775" y="814000"/>
            <a:ext cx="6825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Google Firestore methods</a:t>
            </a:r>
            <a:endParaRPr/>
          </a:p>
        </p:txBody>
      </p:sp>
      <p:sp>
        <p:nvSpPr>
          <p:cNvPr id="542" name="Google Shape;542;p41"/>
          <p:cNvSpPr txBox="1"/>
          <p:nvPr>
            <p:ph idx="1" type="body"/>
          </p:nvPr>
        </p:nvSpPr>
        <p:spPr>
          <a:xfrm>
            <a:off x="2629175" y="1607325"/>
            <a:ext cx="3997200" cy="5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d</a:t>
            </a:r>
            <a:r>
              <a:rPr lang="en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b.collection(u’A’).document(u’a’)</a:t>
            </a:r>
            <a:endParaRPr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43" name="Google Shape;543;p41"/>
          <p:cNvSpPr/>
          <p:nvPr/>
        </p:nvSpPr>
        <p:spPr>
          <a:xfrm>
            <a:off x="1586600" y="2219175"/>
            <a:ext cx="5433900" cy="26442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4" name="Google Shape;544;p41"/>
          <p:cNvSpPr/>
          <p:nvPr/>
        </p:nvSpPr>
        <p:spPr>
          <a:xfrm>
            <a:off x="2011775" y="2737675"/>
            <a:ext cx="1047300" cy="1897800"/>
          </a:xfrm>
          <a:prstGeom prst="rect">
            <a:avLst/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5" name="Google Shape;545;p41"/>
          <p:cNvSpPr/>
          <p:nvPr/>
        </p:nvSpPr>
        <p:spPr>
          <a:xfrm>
            <a:off x="3170050" y="2737675"/>
            <a:ext cx="1047300" cy="1897800"/>
          </a:xfrm>
          <a:prstGeom prst="rect">
            <a:avLst/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6" name="Google Shape;546;p41"/>
          <p:cNvSpPr/>
          <p:nvPr/>
        </p:nvSpPr>
        <p:spPr>
          <a:xfrm>
            <a:off x="4328325" y="2737675"/>
            <a:ext cx="1047300" cy="1897800"/>
          </a:xfrm>
          <a:prstGeom prst="rect">
            <a:avLst/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7" name="Google Shape;547;p41"/>
          <p:cNvSpPr/>
          <p:nvPr/>
        </p:nvSpPr>
        <p:spPr>
          <a:xfrm>
            <a:off x="5486600" y="2737675"/>
            <a:ext cx="1047300" cy="1897800"/>
          </a:xfrm>
          <a:prstGeom prst="rect">
            <a:avLst/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8" name="Google Shape;548;p41"/>
          <p:cNvSpPr txBox="1"/>
          <p:nvPr/>
        </p:nvSpPr>
        <p:spPr>
          <a:xfrm>
            <a:off x="1586600" y="2268350"/>
            <a:ext cx="1254900" cy="3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collection  A</a:t>
            </a:r>
            <a:endParaRPr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549" name="Google Shape;549;p41"/>
          <p:cNvSpPr txBox="1"/>
          <p:nvPr/>
        </p:nvSpPr>
        <p:spPr>
          <a:xfrm>
            <a:off x="2011775" y="2737675"/>
            <a:ext cx="1254900" cy="3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00E1C6"/>
                </a:solidFill>
                <a:latin typeface="Muli"/>
                <a:ea typeface="Muli"/>
                <a:cs typeface="Muli"/>
                <a:sym typeface="Muli"/>
              </a:rPr>
              <a:t>document</a:t>
            </a:r>
            <a:endParaRPr>
              <a:solidFill>
                <a:srgbClr val="00E1C6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550" name="Google Shape;550;p41"/>
          <p:cNvSpPr txBox="1"/>
          <p:nvPr/>
        </p:nvSpPr>
        <p:spPr>
          <a:xfrm>
            <a:off x="4331500" y="2727300"/>
            <a:ext cx="1047300" cy="3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E1C6"/>
                </a:solidFill>
                <a:latin typeface="Muli"/>
                <a:ea typeface="Muli"/>
                <a:cs typeface="Muli"/>
                <a:sym typeface="Muli"/>
              </a:rPr>
              <a:t>document</a:t>
            </a:r>
            <a:endParaRPr>
              <a:solidFill>
                <a:srgbClr val="00E1C6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551" name="Google Shape;551;p41"/>
          <p:cNvSpPr txBox="1"/>
          <p:nvPr/>
        </p:nvSpPr>
        <p:spPr>
          <a:xfrm>
            <a:off x="3170050" y="2737675"/>
            <a:ext cx="1047300" cy="3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E1C6"/>
                </a:solidFill>
                <a:latin typeface="Muli"/>
                <a:ea typeface="Muli"/>
                <a:cs typeface="Muli"/>
                <a:sym typeface="Muli"/>
              </a:rPr>
              <a:t>document</a:t>
            </a:r>
            <a:endParaRPr>
              <a:solidFill>
                <a:srgbClr val="00E1C6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552" name="Google Shape;552;p41"/>
          <p:cNvSpPr txBox="1"/>
          <p:nvPr/>
        </p:nvSpPr>
        <p:spPr>
          <a:xfrm>
            <a:off x="5492950" y="2737675"/>
            <a:ext cx="1047300" cy="3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E1C6"/>
                </a:solidFill>
                <a:latin typeface="Muli"/>
                <a:ea typeface="Muli"/>
                <a:cs typeface="Muli"/>
                <a:sym typeface="Muli"/>
              </a:rPr>
              <a:t>document</a:t>
            </a:r>
            <a:endParaRPr>
              <a:solidFill>
                <a:srgbClr val="00E1C6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553" name="Google Shape;553;p41"/>
          <p:cNvSpPr txBox="1"/>
          <p:nvPr/>
        </p:nvSpPr>
        <p:spPr>
          <a:xfrm>
            <a:off x="2046575" y="3270525"/>
            <a:ext cx="9777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0E1C6"/>
                </a:solidFill>
                <a:latin typeface="Muli"/>
                <a:ea typeface="Muli"/>
                <a:cs typeface="Muli"/>
                <a:sym typeface="Muli"/>
              </a:rPr>
              <a:t>a</a:t>
            </a:r>
            <a:endParaRPr sz="3000">
              <a:solidFill>
                <a:srgbClr val="00E1C6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554" name="Google Shape;554;p41"/>
          <p:cNvSpPr txBox="1"/>
          <p:nvPr/>
        </p:nvSpPr>
        <p:spPr>
          <a:xfrm>
            <a:off x="3239650" y="3270525"/>
            <a:ext cx="9777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0E1C6"/>
                </a:solidFill>
                <a:latin typeface="Muli"/>
                <a:ea typeface="Muli"/>
                <a:cs typeface="Muli"/>
                <a:sym typeface="Muli"/>
              </a:rPr>
              <a:t>b</a:t>
            </a:r>
            <a:endParaRPr sz="3000">
              <a:solidFill>
                <a:srgbClr val="00E1C6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555" name="Google Shape;555;p41"/>
          <p:cNvSpPr txBox="1"/>
          <p:nvPr/>
        </p:nvSpPr>
        <p:spPr>
          <a:xfrm>
            <a:off x="4363125" y="3253400"/>
            <a:ext cx="9777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0E1C6"/>
                </a:solidFill>
                <a:latin typeface="Muli"/>
                <a:ea typeface="Muli"/>
                <a:cs typeface="Muli"/>
                <a:sym typeface="Muli"/>
              </a:rPr>
              <a:t>c</a:t>
            </a:r>
            <a:endParaRPr sz="3000">
              <a:solidFill>
                <a:srgbClr val="00E1C6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556" name="Google Shape;556;p41"/>
          <p:cNvSpPr txBox="1"/>
          <p:nvPr/>
        </p:nvSpPr>
        <p:spPr>
          <a:xfrm>
            <a:off x="5486600" y="3270525"/>
            <a:ext cx="9777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0E1C6"/>
                </a:solidFill>
                <a:latin typeface="Muli"/>
                <a:ea typeface="Muli"/>
                <a:cs typeface="Muli"/>
                <a:sym typeface="Muli"/>
              </a:rPr>
              <a:t>d</a:t>
            </a:r>
            <a:endParaRPr sz="3000">
              <a:solidFill>
                <a:srgbClr val="00E1C6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557" name="Google Shape;557;p41"/>
          <p:cNvSpPr/>
          <p:nvPr/>
        </p:nvSpPr>
        <p:spPr>
          <a:xfrm>
            <a:off x="2001400" y="2737675"/>
            <a:ext cx="1047300" cy="18978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" name="Google Shape;558;p41"/>
          <p:cNvSpPr/>
          <p:nvPr/>
        </p:nvSpPr>
        <p:spPr>
          <a:xfrm>
            <a:off x="1586600" y="2219175"/>
            <a:ext cx="5433900" cy="2644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42"/>
          <p:cNvSpPr txBox="1"/>
          <p:nvPr>
            <p:ph idx="12" type="sldNum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64" name="Google Shape;564;p42"/>
          <p:cNvSpPr txBox="1"/>
          <p:nvPr>
            <p:ph type="title"/>
          </p:nvPr>
        </p:nvSpPr>
        <p:spPr>
          <a:xfrm>
            <a:off x="1729775" y="814000"/>
            <a:ext cx="6825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update()</a:t>
            </a:r>
            <a:endParaRPr/>
          </a:p>
        </p:txBody>
      </p:sp>
      <p:sp>
        <p:nvSpPr>
          <p:cNvPr id="565" name="Google Shape;565;p42"/>
          <p:cNvSpPr txBox="1"/>
          <p:nvPr>
            <p:ph idx="1" type="body"/>
          </p:nvPr>
        </p:nvSpPr>
        <p:spPr>
          <a:xfrm>
            <a:off x="1804375" y="1731750"/>
            <a:ext cx="5081400" cy="25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X = </a:t>
            </a:r>
            <a:r>
              <a:rPr lang="en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db.collection(u’A’).document(u’a’)</a:t>
            </a:r>
            <a:endParaRPr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X.update(</a:t>
            </a:r>
            <a:endParaRPr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	{</a:t>
            </a:r>
            <a:endParaRPr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“key”: value,</a:t>
            </a:r>
            <a:endParaRPr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...</a:t>
            </a:r>
            <a:endParaRPr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43"/>
          <p:cNvSpPr txBox="1"/>
          <p:nvPr>
            <p:ph idx="12" type="sldNum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1" name="Google Shape;571;p43"/>
          <p:cNvSpPr txBox="1"/>
          <p:nvPr>
            <p:ph type="title"/>
          </p:nvPr>
        </p:nvSpPr>
        <p:spPr>
          <a:xfrm>
            <a:off x="1729775" y="814000"/>
            <a:ext cx="6825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set</a:t>
            </a:r>
            <a:r>
              <a:rPr lang="en"/>
              <a:t>()</a:t>
            </a:r>
            <a:endParaRPr/>
          </a:p>
        </p:txBody>
      </p:sp>
      <p:sp>
        <p:nvSpPr>
          <p:cNvPr id="572" name="Google Shape;572;p43"/>
          <p:cNvSpPr txBox="1"/>
          <p:nvPr>
            <p:ph idx="1" type="body"/>
          </p:nvPr>
        </p:nvSpPr>
        <p:spPr>
          <a:xfrm>
            <a:off x="1804375" y="1731750"/>
            <a:ext cx="5081400" cy="25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X = db.collection(u’A’).document(u’a’)</a:t>
            </a:r>
            <a:endParaRPr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X.set(</a:t>
            </a:r>
            <a:endParaRPr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	{</a:t>
            </a:r>
            <a:endParaRPr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“key”: value,</a:t>
            </a:r>
            <a:endParaRPr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	...</a:t>
            </a:r>
            <a:endParaRPr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26"/>
          <p:cNvSpPr txBox="1"/>
          <p:nvPr>
            <p:ph idx="12" type="sldNum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16" name="Google Shape;416;p26"/>
          <p:cNvSpPr txBox="1"/>
          <p:nvPr>
            <p:ph idx="1" type="body"/>
          </p:nvPr>
        </p:nvSpPr>
        <p:spPr>
          <a:xfrm>
            <a:off x="1729775" y="1616610"/>
            <a:ext cx="5931000" cy="296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SzPts val="1400"/>
              <a:buChar char="◇"/>
            </a:pPr>
            <a:r>
              <a:rPr lang="en"/>
              <a:t>Date: 16 June 2019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◇"/>
            </a:pPr>
            <a:r>
              <a:rPr lang="en"/>
              <a:t>Instructor Name: Yuxuan, Jason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SzPts val="1400"/>
              <a:buChar char="◇"/>
            </a:pPr>
            <a:r>
              <a:rPr lang="en"/>
              <a:t>Objectives: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￭"/>
            </a:pPr>
            <a:r>
              <a:rPr lang="en"/>
              <a:t>Revise Week04 RPi circuit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￭"/>
            </a:pPr>
            <a:r>
              <a:rPr lang="en"/>
              <a:t>Learn how to set up Google Firebase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￭"/>
            </a:pPr>
            <a:r>
              <a:rPr lang="en"/>
              <a:t>Connect Google Firebase using Python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￭"/>
            </a:pPr>
            <a:r>
              <a:rPr lang="en"/>
              <a:t>[Bonus] Python Flask &amp; App </a:t>
            </a:r>
            <a:endParaRPr/>
          </a:p>
          <a:p>
            <a:pPr indent="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44"/>
          <p:cNvSpPr txBox="1"/>
          <p:nvPr>
            <p:ph idx="12" type="sldNum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8" name="Google Shape;578;p44"/>
          <p:cNvSpPr txBox="1"/>
          <p:nvPr>
            <p:ph type="title"/>
          </p:nvPr>
        </p:nvSpPr>
        <p:spPr>
          <a:xfrm>
            <a:off x="1729775" y="814000"/>
            <a:ext cx="6825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delete</a:t>
            </a:r>
            <a:r>
              <a:rPr lang="en"/>
              <a:t>()</a:t>
            </a:r>
            <a:endParaRPr/>
          </a:p>
        </p:txBody>
      </p:sp>
      <p:sp>
        <p:nvSpPr>
          <p:cNvPr id="579" name="Google Shape;579;p44"/>
          <p:cNvSpPr txBox="1"/>
          <p:nvPr>
            <p:ph idx="1" type="body"/>
          </p:nvPr>
        </p:nvSpPr>
        <p:spPr>
          <a:xfrm>
            <a:off x="1804375" y="1731750"/>
            <a:ext cx="5081400" cy="25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X = db.collection(u’A’).document(u’a’)</a:t>
            </a:r>
            <a:endParaRPr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X.delete()  </a:t>
            </a:r>
            <a:r>
              <a:rPr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# delete document</a:t>
            </a:r>
            <a:endParaRPr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# delete data fields</a:t>
            </a:r>
            <a:endParaRPr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X.update(</a:t>
            </a:r>
            <a:endParaRPr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	{“key”: firestore.DELETE_FIELD}</a:t>
            </a:r>
            <a:endParaRPr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45"/>
          <p:cNvSpPr txBox="1"/>
          <p:nvPr>
            <p:ph idx="12" type="sldNum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85" name="Google Shape;585;p45"/>
          <p:cNvSpPr txBox="1"/>
          <p:nvPr>
            <p:ph type="title"/>
          </p:nvPr>
        </p:nvSpPr>
        <p:spPr>
          <a:xfrm>
            <a:off x="1729775" y="814000"/>
            <a:ext cx="6825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get</a:t>
            </a:r>
            <a:r>
              <a:rPr lang="en"/>
              <a:t>()</a:t>
            </a:r>
            <a:endParaRPr/>
          </a:p>
        </p:txBody>
      </p:sp>
      <p:sp>
        <p:nvSpPr>
          <p:cNvPr id="586" name="Google Shape;586;p45"/>
          <p:cNvSpPr txBox="1"/>
          <p:nvPr>
            <p:ph idx="1" type="body"/>
          </p:nvPr>
        </p:nvSpPr>
        <p:spPr>
          <a:xfrm>
            <a:off x="1804375" y="1731750"/>
            <a:ext cx="5081400" cy="25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X = db.collection(u’A’).document(u’a’)</a:t>
            </a:r>
            <a:endParaRPr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X.get().to_dict()  </a:t>
            </a:r>
            <a:r>
              <a:rPr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# get data as a dictionary</a:t>
            </a:r>
            <a:endParaRPr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46"/>
          <p:cNvSpPr txBox="1"/>
          <p:nvPr>
            <p:ph idx="12" type="sldNum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92" name="Google Shape;592;p46"/>
          <p:cNvSpPr txBox="1"/>
          <p:nvPr>
            <p:ph type="title"/>
          </p:nvPr>
        </p:nvSpPr>
        <p:spPr>
          <a:xfrm>
            <a:off x="1729775" y="814000"/>
            <a:ext cx="6825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a dictionary?</a:t>
            </a:r>
            <a:endParaRPr/>
          </a:p>
        </p:txBody>
      </p:sp>
      <p:sp>
        <p:nvSpPr>
          <p:cNvPr id="593" name="Google Shape;593;p46"/>
          <p:cNvSpPr txBox="1"/>
          <p:nvPr>
            <p:ph idx="1" type="body"/>
          </p:nvPr>
        </p:nvSpPr>
        <p:spPr>
          <a:xfrm>
            <a:off x="1804375" y="1731750"/>
            <a:ext cx="3121500" cy="25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A = {</a:t>
            </a:r>
            <a:endParaRPr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	“Client1”: 500,</a:t>
            </a:r>
            <a:endParaRPr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	“Client2”: 1000,</a:t>
            </a:r>
            <a:endParaRPr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	“Client3”: 300,</a:t>
            </a:r>
            <a:endParaRPr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	...</a:t>
            </a:r>
            <a:endParaRPr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94" name="Google Shape;594;p46"/>
          <p:cNvSpPr txBox="1"/>
          <p:nvPr/>
        </p:nvSpPr>
        <p:spPr>
          <a:xfrm>
            <a:off x="2260650" y="4002800"/>
            <a:ext cx="1348200" cy="6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KEY</a:t>
            </a:r>
            <a:endParaRPr sz="24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95" name="Google Shape;595;p46"/>
          <p:cNvSpPr/>
          <p:nvPr/>
        </p:nvSpPr>
        <p:spPr>
          <a:xfrm>
            <a:off x="2291750" y="2146575"/>
            <a:ext cx="1047300" cy="1213200"/>
          </a:xfrm>
          <a:prstGeom prst="rect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96" name="Google Shape;596;p46"/>
          <p:cNvCxnSpPr/>
          <p:nvPr/>
        </p:nvCxnSpPr>
        <p:spPr>
          <a:xfrm>
            <a:off x="2613225" y="3525775"/>
            <a:ext cx="0" cy="4875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97" name="Google Shape;597;p46"/>
          <p:cNvSpPr txBox="1"/>
          <p:nvPr/>
        </p:nvSpPr>
        <p:spPr>
          <a:xfrm>
            <a:off x="3533025" y="4002800"/>
            <a:ext cx="1348200" cy="6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VALUE</a:t>
            </a:r>
            <a:endParaRPr sz="24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98" name="Google Shape;598;p46"/>
          <p:cNvSpPr/>
          <p:nvPr/>
        </p:nvSpPr>
        <p:spPr>
          <a:xfrm>
            <a:off x="3481150" y="2114850"/>
            <a:ext cx="635700" cy="1213200"/>
          </a:xfrm>
          <a:prstGeom prst="rect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99" name="Google Shape;599;p46"/>
          <p:cNvCxnSpPr/>
          <p:nvPr/>
        </p:nvCxnSpPr>
        <p:spPr>
          <a:xfrm>
            <a:off x="3816150" y="3515425"/>
            <a:ext cx="0" cy="4770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00" name="Google Shape;600;p46"/>
          <p:cNvSpPr txBox="1"/>
          <p:nvPr>
            <p:ph idx="1" type="body"/>
          </p:nvPr>
        </p:nvSpPr>
        <p:spPr>
          <a:xfrm>
            <a:off x="5150725" y="1731750"/>
            <a:ext cx="2792700" cy="25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# to access dictionary</a:t>
            </a:r>
            <a:endParaRPr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# use the key</a:t>
            </a:r>
            <a:endParaRPr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FF"/>
                </a:solidFill>
                <a:latin typeface="Courier New"/>
                <a:ea typeface="Courier New"/>
                <a:cs typeface="Courier New"/>
                <a:sym typeface="Courier New"/>
              </a:rPr>
              <a:t>C1 = A[‘Client1’]</a:t>
            </a:r>
            <a:endParaRPr>
              <a:solidFill>
                <a:srgbClr val="00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FF"/>
                </a:solidFill>
                <a:latin typeface="Courier New"/>
                <a:ea typeface="Courier New"/>
                <a:cs typeface="Courier New"/>
                <a:sym typeface="Courier New"/>
              </a:rPr>
              <a:t>print(C1)</a:t>
            </a:r>
            <a:endParaRPr>
              <a:solidFill>
                <a:srgbClr val="00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&gt;&gt;&gt; 500</a:t>
            </a:r>
            <a:endParaRPr>
              <a:solidFill>
                <a:srgbClr val="999999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47"/>
          <p:cNvSpPr txBox="1"/>
          <p:nvPr>
            <p:ph idx="12" type="sldNum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06" name="Google Shape;606;p47"/>
          <p:cNvSpPr txBox="1"/>
          <p:nvPr>
            <p:ph type="title"/>
          </p:nvPr>
        </p:nvSpPr>
        <p:spPr>
          <a:xfrm>
            <a:off x="2631950" y="222925"/>
            <a:ext cx="59310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Connect the circuit!</a:t>
            </a:r>
            <a:endParaRPr/>
          </a:p>
        </p:txBody>
      </p:sp>
      <p:sp>
        <p:nvSpPr>
          <p:cNvPr id="607" name="Google Shape;607;p47"/>
          <p:cNvSpPr txBox="1"/>
          <p:nvPr>
            <p:ph idx="1" type="body"/>
          </p:nvPr>
        </p:nvSpPr>
        <p:spPr>
          <a:xfrm>
            <a:off x="1729775" y="1616610"/>
            <a:ext cx="5931000" cy="296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08" name="Google Shape;608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8250" y="1026625"/>
            <a:ext cx="5231074" cy="4061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48"/>
          <p:cNvSpPr txBox="1"/>
          <p:nvPr>
            <p:ph idx="12" type="sldNum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14" name="Google Shape;614;p48"/>
          <p:cNvSpPr txBox="1"/>
          <p:nvPr>
            <p:ph type="title"/>
          </p:nvPr>
        </p:nvSpPr>
        <p:spPr>
          <a:xfrm>
            <a:off x="1729775" y="814000"/>
            <a:ext cx="59310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5" name="Google Shape;615;p48"/>
          <p:cNvSpPr txBox="1"/>
          <p:nvPr>
            <p:ph idx="1" type="body"/>
          </p:nvPr>
        </p:nvSpPr>
        <p:spPr>
          <a:xfrm>
            <a:off x="1729775" y="1616610"/>
            <a:ext cx="5931000" cy="296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16" name="Google Shape;616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87450" y="0"/>
            <a:ext cx="3215674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49"/>
          <p:cNvSpPr txBox="1"/>
          <p:nvPr>
            <p:ph idx="12" type="sldNum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22" name="Google Shape;622;p49"/>
          <p:cNvSpPr txBox="1"/>
          <p:nvPr>
            <p:ph type="title"/>
          </p:nvPr>
        </p:nvSpPr>
        <p:spPr>
          <a:xfrm>
            <a:off x="1947550" y="1410300"/>
            <a:ext cx="5931000" cy="273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Let’s change a few lines of codes to link our device to our firebase!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50"/>
          <p:cNvSpPr txBox="1"/>
          <p:nvPr>
            <p:ph idx="12" type="sldNum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28" name="Google Shape;628;p50"/>
          <p:cNvSpPr txBox="1"/>
          <p:nvPr>
            <p:ph type="title"/>
          </p:nvPr>
        </p:nvSpPr>
        <p:spPr>
          <a:xfrm>
            <a:off x="2507525" y="264400"/>
            <a:ext cx="59310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 2: LED control</a:t>
            </a:r>
            <a:endParaRPr/>
          </a:p>
        </p:txBody>
      </p:sp>
      <p:pic>
        <p:nvPicPr>
          <p:cNvPr id="629" name="Google Shape;629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9049" y="1053250"/>
            <a:ext cx="6108802" cy="3934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51"/>
          <p:cNvSpPr txBox="1"/>
          <p:nvPr>
            <p:ph idx="12" type="sldNum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35" name="Google Shape;635;p51"/>
          <p:cNvSpPr txBox="1"/>
          <p:nvPr>
            <p:ph type="title"/>
          </p:nvPr>
        </p:nvSpPr>
        <p:spPr>
          <a:xfrm>
            <a:off x="1606500" y="2001400"/>
            <a:ext cx="5931000" cy="96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use Firebase to control the LED!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52"/>
          <p:cNvSpPr txBox="1"/>
          <p:nvPr>
            <p:ph idx="12" type="sldNum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41" name="Google Shape;641;p52"/>
          <p:cNvSpPr txBox="1"/>
          <p:nvPr>
            <p:ph type="title"/>
          </p:nvPr>
        </p:nvSpPr>
        <p:spPr>
          <a:xfrm>
            <a:off x="1729775" y="814000"/>
            <a:ext cx="59310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Python Flask</a:t>
            </a:r>
            <a:endParaRPr/>
          </a:p>
        </p:txBody>
      </p:sp>
      <p:sp>
        <p:nvSpPr>
          <p:cNvPr id="642" name="Google Shape;642;p52"/>
          <p:cNvSpPr txBox="1"/>
          <p:nvPr>
            <p:ph idx="1" type="body"/>
          </p:nvPr>
        </p:nvSpPr>
        <p:spPr>
          <a:xfrm>
            <a:off x="1729775" y="1616610"/>
            <a:ext cx="5931000" cy="296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000"/>
              <a:t>Micro-framework for web development in Python</a:t>
            </a:r>
            <a:endParaRPr sz="3000"/>
          </a:p>
        </p:txBody>
      </p:sp>
      <p:pic>
        <p:nvPicPr>
          <p:cNvPr id="643" name="Google Shape;643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7775" y="2827425"/>
            <a:ext cx="5363801" cy="212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53"/>
          <p:cNvSpPr txBox="1"/>
          <p:nvPr>
            <p:ph idx="12" type="sldNum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49" name="Google Shape;649;p53"/>
          <p:cNvSpPr txBox="1"/>
          <p:nvPr>
            <p:ph type="title"/>
          </p:nvPr>
        </p:nvSpPr>
        <p:spPr>
          <a:xfrm>
            <a:off x="1729775" y="814000"/>
            <a:ext cx="59310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 Flask routing</a:t>
            </a:r>
            <a:endParaRPr/>
          </a:p>
        </p:txBody>
      </p:sp>
      <p:sp>
        <p:nvSpPr>
          <p:cNvPr id="650" name="Google Shape;650;p53"/>
          <p:cNvSpPr txBox="1"/>
          <p:nvPr>
            <p:ph idx="1" type="body"/>
          </p:nvPr>
        </p:nvSpPr>
        <p:spPr>
          <a:xfrm>
            <a:off x="1729775" y="1616610"/>
            <a:ext cx="5931000" cy="296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@app.route(‘/’)</a:t>
            </a:r>
            <a:endParaRPr sz="1800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d</a:t>
            </a:r>
            <a:r>
              <a:rPr lang="en" sz="180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ef index():</a:t>
            </a:r>
            <a:endParaRPr sz="1800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	return render_template(“index.html”)</a:t>
            </a:r>
            <a:endParaRPr sz="1800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app.run()</a:t>
            </a:r>
            <a:endParaRPr sz="1800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27"/>
          <p:cNvSpPr txBox="1"/>
          <p:nvPr>
            <p:ph idx="1" type="body"/>
          </p:nvPr>
        </p:nvSpPr>
        <p:spPr>
          <a:xfrm>
            <a:off x="1729775" y="1616610"/>
            <a:ext cx="5931000" cy="296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SzPts val="1400"/>
              <a:buChar char="◇"/>
            </a:pPr>
            <a:r>
              <a:rPr lang="en"/>
              <a:t>What you need: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￭"/>
            </a:pPr>
            <a:r>
              <a:rPr lang="en"/>
              <a:t>RPi x 1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￭"/>
            </a:pPr>
            <a:r>
              <a:rPr lang="en"/>
              <a:t>Ultrasonic sensor x1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￭"/>
            </a:pPr>
            <a:r>
              <a:rPr lang="en"/>
              <a:t>10k resistor x1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￭"/>
            </a:pPr>
            <a:r>
              <a:rPr lang="en"/>
              <a:t>330 resistor x1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￭"/>
            </a:pPr>
            <a:r>
              <a:rPr lang="en"/>
              <a:t>Jumper wires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￭"/>
            </a:pPr>
            <a:r>
              <a:rPr lang="en"/>
              <a:t>Breadboard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￭"/>
            </a:pPr>
            <a:r>
              <a:rPr lang="en"/>
              <a:t>Laptop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￭"/>
            </a:pPr>
            <a:r>
              <a:rPr lang="en"/>
              <a:t>Micro USB cable</a:t>
            </a:r>
            <a:endParaRPr/>
          </a:p>
        </p:txBody>
      </p:sp>
      <p:sp>
        <p:nvSpPr>
          <p:cNvPr id="422" name="Google Shape;422;p27"/>
          <p:cNvSpPr txBox="1"/>
          <p:nvPr>
            <p:ph idx="12" type="sldNum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54"/>
          <p:cNvSpPr txBox="1"/>
          <p:nvPr>
            <p:ph idx="12" type="sldNum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56" name="Google Shape;656;p54"/>
          <p:cNvSpPr txBox="1"/>
          <p:nvPr>
            <p:ph type="title"/>
          </p:nvPr>
        </p:nvSpPr>
        <p:spPr>
          <a:xfrm>
            <a:off x="2300150" y="565125"/>
            <a:ext cx="59310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index.html</a:t>
            </a:r>
            <a:endParaRPr/>
          </a:p>
        </p:txBody>
      </p:sp>
      <p:sp>
        <p:nvSpPr>
          <p:cNvPr id="657" name="Google Shape;657;p54"/>
          <p:cNvSpPr txBox="1"/>
          <p:nvPr>
            <p:ph idx="1" type="body"/>
          </p:nvPr>
        </p:nvSpPr>
        <p:spPr>
          <a:xfrm>
            <a:off x="1740150" y="1403924"/>
            <a:ext cx="5931000" cy="338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&lt;!DOCTYPE html&gt;</a:t>
            </a:r>
            <a:endParaRPr sz="1800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&lt;html lang="en"&gt;</a:t>
            </a:r>
            <a:endParaRPr sz="1800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&lt;head&gt;</a:t>
            </a:r>
            <a:endParaRPr sz="1800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4572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&lt;meta charset="UTF-8"&gt;</a:t>
            </a:r>
            <a:endParaRPr sz="1800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   &lt;title&gt;LED Control&lt;/title&gt;</a:t>
            </a:r>
            <a:endParaRPr sz="1800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&lt;/head&gt;</a:t>
            </a:r>
            <a:endParaRPr sz="1800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&lt;body&gt;</a:t>
            </a:r>
            <a:endParaRPr sz="1800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&lt;/body&gt;</a:t>
            </a:r>
            <a:endParaRPr sz="1800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&lt;/html&gt;</a:t>
            </a:r>
            <a:endParaRPr sz="1800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55"/>
          <p:cNvSpPr txBox="1"/>
          <p:nvPr>
            <p:ph idx="12" type="sldNum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63" name="Google Shape;663;p55"/>
          <p:cNvSpPr txBox="1"/>
          <p:nvPr>
            <p:ph idx="1" type="body"/>
          </p:nvPr>
        </p:nvSpPr>
        <p:spPr>
          <a:xfrm>
            <a:off x="1729775" y="746625"/>
            <a:ext cx="5931000" cy="383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&lt;!DOCTYPE html&gt;</a:t>
            </a:r>
            <a:endParaRPr sz="1800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&lt;html lang="en"&gt;</a:t>
            </a:r>
            <a:endParaRPr sz="1800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&lt;head&gt;</a:t>
            </a:r>
            <a:endParaRPr sz="1800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4572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&lt;meta charset="UTF-8"&gt;</a:t>
            </a:r>
            <a:endParaRPr sz="1800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   &lt;title&gt;LED Control&lt;/title&gt;</a:t>
            </a:r>
            <a:endParaRPr sz="1800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&lt;/head&gt;</a:t>
            </a:r>
            <a:endParaRPr sz="1800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&lt;body&gt;</a:t>
            </a:r>
            <a:endParaRPr sz="1800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	&lt;h1&gt; Hello World! &lt;/h1&gt;</a:t>
            </a:r>
            <a:endParaRPr sz="1800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&lt;/body&gt;</a:t>
            </a:r>
            <a:endParaRPr sz="1800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&lt;/html&gt;</a:t>
            </a:r>
            <a:endParaRPr sz="1800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56"/>
          <p:cNvSpPr txBox="1"/>
          <p:nvPr>
            <p:ph idx="12" type="sldNum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69" name="Google Shape;669;p56"/>
          <p:cNvSpPr txBox="1"/>
          <p:nvPr>
            <p:ph type="title"/>
          </p:nvPr>
        </p:nvSpPr>
        <p:spPr>
          <a:xfrm>
            <a:off x="1200925" y="1933950"/>
            <a:ext cx="6400200" cy="295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8E2B7"/>
              </a:buClr>
              <a:buSzPts val="1800"/>
              <a:buAutoNum type="arabicPeriod"/>
            </a:pPr>
            <a:r>
              <a:rPr lang="en" sz="1800">
                <a:solidFill>
                  <a:srgbClr val="E8E2B7"/>
                </a:solidFill>
              </a:rPr>
              <a:t>Put “index.html” in folder “templates”</a:t>
            </a:r>
            <a:endParaRPr sz="1800">
              <a:solidFill>
                <a:srgbClr val="E8E2B7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8E2B7"/>
              </a:buClr>
              <a:buSzPts val="1800"/>
              <a:buAutoNum type="arabicPeriod"/>
            </a:pPr>
            <a:r>
              <a:rPr lang="en" sz="1800">
                <a:solidFill>
                  <a:srgbClr val="E8E2B7"/>
                </a:solidFill>
              </a:rPr>
              <a:t>Make sure “templates” folder is in the same directory as your flask python file</a:t>
            </a:r>
            <a:endParaRPr sz="1800">
              <a:solidFill>
                <a:srgbClr val="E8E2B7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8E2B7"/>
              </a:buClr>
              <a:buSzPts val="1800"/>
              <a:buAutoNum type="arabicPeriod"/>
            </a:pPr>
            <a:r>
              <a:rPr lang="en" sz="1800">
                <a:solidFill>
                  <a:srgbClr val="E8E2B7"/>
                </a:solidFill>
              </a:rPr>
              <a:t>Run flask python file</a:t>
            </a:r>
            <a:endParaRPr sz="1800">
              <a:solidFill>
                <a:srgbClr val="E8E2B7"/>
              </a:solidFill>
            </a:endParaRPr>
          </a:p>
        </p:txBody>
      </p:sp>
      <p:sp>
        <p:nvSpPr>
          <p:cNvPr id="670" name="Google Shape;670;p56"/>
          <p:cNvSpPr txBox="1"/>
          <p:nvPr>
            <p:ph type="title"/>
          </p:nvPr>
        </p:nvSpPr>
        <p:spPr>
          <a:xfrm>
            <a:off x="1882175" y="966400"/>
            <a:ext cx="59310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Your first Flask App!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57"/>
          <p:cNvSpPr txBox="1"/>
          <p:nvPr>
            <p:ph idx="12" type="sldNum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76" name="Google Shape;676;p57"/>
          <p:cNvSpPr txBox="1"/>
          <p:nvPr>
            <p:ph type="title"/>
          </p:nvPr>
        </p:nvSpPr>
        <p:spPr>
          <a:xfrm>
            <a:off x="1729775" y="814000"/>
            <a:ext cx="69705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Make it more interesting with RPi!</a:t>
            </a:r>
            <a:endParaRPr/>
          </a:p>
        </p:txBody>
      </p:sp>
      <p:sp>
        <p:nvSpPr>
          <p:cNvPr id="677" name="Google Shape;677;p57"/>
          <p:cNvSpPr txBox="1"/>
          <p:nvPr>
            <p:ph idx="1" type="body"/>
          </p:nvPr>
        </p:nvSpPr>
        <p:spPr>
          <a:xfrm>
            <a:off x="1729775" y="2509528"/>
            <a:ext cx="5931000" cy="207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000">
                <a:latin typeface="Courier New"/>
                <a:ea typeface="Courier New"/>
                <a:cs typeface="Courier New"/>
                <a:sym typeface="Courier New"/>
              </a:rPr>
              <a:t>Please follow live demo!</a:t>
            </a:r>
            <a:endParaRPr sz="30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78" name="Google Shape;678;p57"/>
          <p:cNvSpPr txBox="1"/>
          <p:nvPr/>
        </p:nvSpPr>
        <p:spPr>
          <a:xfrm>
            <a:off x="311100" y="4785525"/>
            <a:ext cx="995400" cy="2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host = 0.0.0.0</a:t>
            </a:r>
            <a:endParaRPr sz="10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58"/>
          <p:cNvSpPr txBox="1"/>
          <p:nvPr>
            <p:ph type="ctrTitle"/>
          </p:nvPr>
        </p:nvSpPr>
        <p:spPr>
          <a:xfrm>
            <a:off x="2743200" y="1735750"/>
            <a:ext cx="56388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End of workshop</a:t>
            </a:r>
            <a:endParaRPr/>
          </a:p>
        </p:txBody>
      </p:sp>
      <p:sp>
        <p:nvSpPr>
          <p:cNvPr id="684" name="Google Shape;684;p58"/>
          <p:cNvSpPr txBox="1"/>
          <p:nvPr>
            <p:ph idx="1" type="subTitle"/>
          </p:nvPr>
        </p:nvSpPr>
        <p:spPr>
          <a:xfrm>
            <a:off x="2743200" y="2821004"/>
            <a:ext cx="56961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 all for coming!</a:t>
            </a:r>
            <a:endParaRPr/>
          </a:p>
        </p:txBody>
      </p:sp>
      <p:sp>
        <p:nvSpPr>
          <p:cNvPr id="685" name="Google Shape;685;p58"/>
          <p:cNvSpPr/>
          <p:nvPr/>
        </p:nvSpPr>
        <p:spPr>
          <a:xfrm>
            <a:off x="838650" y="1957246"/>
            <a:ext cx="1229087" cy="1229010"/>
          </a:xfrm>
          <a:custGeom>
            <a:rect b="b" l="l" r="r" t="t"/>
            <a:pathLst>
              <a:path extrusionOk="0" h="15290" w="1529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308" y="10210"/>
                </a:moveTo>
                <a:lnTo>
                  <a:pt x="11406" y="10234"/>
                </a:lnTo>
                <a:lnTo>
                  <a:pt x="11479" y="10259"/>
                </a:lnTo>
                <a:lnTo>
                  <a:pt x="11577" y="10307"/>
                </a:lnTo>
                <a:lnTo>
                  <a:pt x="11650" y="10356"/>
                </a:lnTo>
                <a:lnTo>
                  <a:pt x="11699" y="10430"/>
                </a:lnTo>
                <a:lnTo>
                  <a:pt x="11748" y="10527"/>
                </a:lnTo>
                <a:lnTo>
                  <a:pt x="11772" y="10625"/>
                </a:lnTo>
                <a:lnTo>
                  <a:pt x="11797" y="10698"/>
                </a:lnTo>
                <a:lnTo>
                  <a:pt x="11772" y="10796"/>
                </a:lnTo>
                <a:lnTo>
                  <a:pt x="11748" y="10894"/>
                </a:lnTo>
                <a:lnTo>
                  <a:pt x="11699" y="10967"/>
                </a:lnTo>
                <a:lnTo>
                  <a:pt x="11650" y="11065"/>
                </a:lnTo>
                <a:lnTo>
                  <a:pt x="11235" y="11431"/>
                </a:lnTo>
                <a:lnTo>
                  <a:pt x="10795" y="11773"/>
                </a:lnTo>
                <a:lnTo>
                  <a:pt x="10307" y="12041"/>
                </a:lnTo>
                <a:lnTo>
                  <a:pt x="9819" y="12286"/>
                </a:lnTo>
                <a:lnTo>
                  <a:pt x="9281" y="12457"/>
                </a:lnTo>
                <a:lnTo>
                  <a:pt x="8768" y="12603"/>
                </a:lnTo>
                <a:lnTo>
                  <a:pt x="8207" y="12676"/>
                </a:lnTo>
                <a:lnTo>
                  <a:pt x="7645" y="12701"/>
                </a:lnTo>
                <a:lnTo>
                  <a:pt x="7083" y="12676"/>
                </a:lnTo>
                <a:lnTo>
                  <a:pt x="6521" y="12603"/>
                </a:lnTo>
                <a:lnTo>
                  <a:pt x="6009" y="12457"/>
                </a:lnTo>
                <a:lnTo>
                  <a:pt x="5471" y="12286"/>
                </a:lnTo>
                <a:lnTo>
                  <a:pt x="4983" y="12041"/>
                </a:lnTo>
                <a:lnTo>
                  <a:pt x="4494" y="11773"/>
                </a:lnTo>
                <a:lnTo>
                  <a:pt x="4055" y="11431"/>
                </a:lnTo>
                <a:lnTo>
                  <a:pt x="3640" y="11065"/>
                </a:lnTo>
                <a:lnTo>
                  <a:pt x="3591" y="10967"/>
                </a:lnTo>
                <a:lnTo>
                  <a:pt x="3542" y="10894"/>
                </a:lnTo>
                <a:lnTo>
                  <a:pt x="3517" y="10796"/>
                </a:lnTo>
                <a:lnTo>
                  <a:pt x="3493" y="10698"/>
                </a:lnTo>
                <a:lnTo>
                  <a:pt x="3517" y="10625"/>
                </a:lnTo>
                <a:lnTo>
                  <a:pt x="3542" y="10527"/>
                </a:lnTo>
                <a:lnTo>
                  <a:pt x="3591" y="10430"/>
                </a:lnTo>
                <a:lnTo>
                  <a:pt x="3640" y="10356"/>
                </a:lnTo>
                <a:lnTo>
                  <a:pt x="3713" y="10307"/>
                </a:lnTo>
                <a:lnTo>
                  <a:pt x="3811" y="10259"/>
                </a:lnTo>
                <a:lnTo>
                  <a:pt x="3884" y="10234"/>
                </a:lnTo>
                <a:lnTo>
                  <a:pt x="3981" y="10210"/>
                </a:lnTo>
                <a:lnTo>
                  <a:pt x="4079" y="10234"/>
                </a:lnTo>
                <a:lnTo>
                  <a:pt x="4177" y="10259"/>
                </a:lnTo>
                <a:lnTo>
                  <a:pt x="4250" y="10307"/>
                </a:lnTo>
                <a:lnTo>
                  <a:pt x="4323" y="10356"/>
                </a:lnTo>
                <a:lnTo>
                  <a:pt x="4690" y="10674"/>
                </a:lnTo>
                <a:lnTo>
                  <a:pt x="5056" y="10942"/>
                </a:lnTo>
                <a:lnTo>
                  <a:pt x="5447" y="11187"/>
                </a:lnTo>
                <a:lnTo>
                  <a:pt x="5862" y="11382"/>
                </a:lnTo>
                <a:lnTo>
                  <a:pt x="6277" y="11529"/>
                </a:lnTo>
                <a:lnTo>
                  <a:pt x="6717" y="11651"/>
                </a:lnTo>
                <a:lnTo>
                  <a:pt x="7181" y="11700"/>
                </a:lnTo>
                <a:lnTo>
                  <a:pt x="7645" y="11724"/>
                </a:lnTo>
                <a:lnTo>
                  <a:pt x="8109" y="11700"/>
                </a:lnTo>
                <a:lnTo>
                  <a:pt x="8573" y="11651"/>
                </a:lnTo>
                <a:lnTo>
                  <a:pt x="9013" y="11529"/>
                </a:lnTo>
                <a:lnTo>
                  <a:pt x="9428" y="11382"/>
                </a:lnTo>
                <a:lnTo>
                  <a:pt x="9843" y="11187"/>
                </a:lnTo>
                <a:lnTo>
                  <a:pt x="10234" y="10942"/>
                </a:lnTo>
                <a:lnTo>
                  <a:pt x="10600" y="10674"/>
                </a:lnTo>
                <a:lnTo>
                  <a:pt x="10966" y="10356"/>
                </a:lnTo>
                <a:lnTo>
                  <a:pt x="11040" y="10307"/>
                </a:lnTo>
                <a:lnTo>
                  <a:pt x="11113" y="10259"/>
                </a:lnTo>
                <a:lnTo>
                  <a:pt x="11211" y="10234"/>
                </a:lnTo>
                <a:lnTo>
                  <a:pt x="11308" y="10210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0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0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28"/>
          <p:cNvSpPr txBox="1"/>
          <p:nvPr>
            <p:ph idx="12" type="sldNum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28" name="Google Shape;428;p28"/>
          <p:cNvSpPr txBox="1"/>
          <p:nvPr>
            <p:ph type="title"/>
          </p:nvPr>
        </p:nvSpPr>
        <p:spPr>
          <a:xfrm>
            <a:off x="1729775" y="814000"/>
            <a:ext cx="59310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Google Firebase</a:t>
            </a:r>
            <a:endParaRPr/>
          </a:p>
        </p:txBody>
      </p:sp>
      <p:sp>
        <p:nvSpPr>
          <p:cNvPr id="429" name="Google Shape;429;p28"/>
          <p:cNvSpPr/>
          <p:nvPr/>
        </p:nvSpPr>
        <p:spPr>
          <a:xfrm rot="10800000">
            <a:off x="1608900" y="1724050"/>
            <a:ext cx="5115000" cy="2777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See the source image" id="430" name="Google Shape;43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8900" y="1802175"/>
            <a:ext cx="5115000" cy="2621438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p28"/>
          <p:cNvSpPr txBox="1"/>
          <p:nvPr/>
        </p:nvSpPr>
        <p:spPr>
          <a:xfrm>
            <a:off x="1738000" y="1965563"/>
            <a:ext cx="1678200" cy="167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29"/>
          <p:cNvSpPr txBox="1"/>
          <p:nvPr>
            <p:ph idx="12" type="sldNum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37" name="Google Shape;43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10677" y="515350"/>
            <a:ext cx="1226800" cy="122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51525" y="701125"/>
            <a:ext cx="623050" cy="855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4654" y="3650224"/>
            <a:ext cx="1840665" cy="122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Google Shape;440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57372" y="2676625"/>
            <a:ext cx="973600" cy="973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41" name="Google Shape;441;p29"/>
          <p:cNvCxnSpPr/>
          <p:nvPr/>
        </p:nvCxnSpPr>
        <p:spPr>
          <a:xfrm flipH="1" rot="10800000">
            <a:off x="2478425" y="1794075"/>
            <a:ext cx="560100" cy="663600"/>
          </a:xfrm>
          <a:prstGeom prst="straightConnector1">
            <a:avLst/>
          </a:prstGeom>
          <a:noFill/>
          <a:ln cap="flat" cmpd="sng" w="28575">
            <a:solidFill>
              <a:srgbClr val="00E1C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42" name="Google Shape;442;p29"/>
          <p:cNvCxnSpPr/>
          <p:nvPr/>
        </p:nvCxnSpPr>
        <p:spPr>
          <a:xfrm flipH="1">
            <a:off x="2616675" y="1858388"/>
            <a:ext cx="594000" cy="702000"/>
          </a:xfrm>
          <a:prstGeom prst="straightConnector1">
            <a:avLst/>
          </a:prstGeom>
          <a:noFill/>
          <a:ln cap="flat" cmpd="sng" w="28575">
            <a:solidFill>
              <a:srgbClr val="00E1C6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443" name="Google Shape;443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054675" y="2817226"/>
            <a:ext cx="2925176" cy="21548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44" name="Google Shape;444;p29"/>
          <p:cNvCxnSpPr/>
          <p:nvPr/>
        </p:nvCxnSpPr>
        <p:spPr>
          <a:xfrm>
            <a:off x="2758400" y="3992425"/>
            <a:ext cx="1088700" cy="0"/>
          </a:xfrm>
          <a:prstGeom prst="straightConnector1">
            <a:avLst/>
          </a:prstGeom>
          <a:noFill/>
          <a:ln cap="flat" cmpd="sng" w="28575">
            <a:solidFill>
              <a:srgbClr val="EA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45" name="Google Shape;445;p29"/>
          <p:cNvSpPr txBox="1"/>
          <p:nvPr/>
        </p:nvSpPr>
        <p:spPr>
          <a:xfrm>
            <a:off x="5547925" y="625800"/>
            <a:ext cx="2634000" cy="122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E1C6"/>
                </a:solidFill>
                <a:latin typeface="Muli"/>
                <a:ea typeface="Muli"/>
                <a:cs typeface="Muli"/>
                <a:sym typeface="Muli"/>
              </a:rPr>
              <a:t>DATABASE:</a:t>
            </a:r>
            <a:endParaRPr>
              <a:solidFill>
                <a:srgbClr val="00E1C6"/>
              </a:solidFill>
              <a:latin typeface="Muli"/>
              <a:ea typeface="Muli"/>
              <a:cs typeface="Muli"/>
              <a:sym typeface="Mul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E1C6"/>
              </a:buClr>
              <a:buSzPts val="1400"/>
              <a:buFont typeface="Muli"/>
              <a:buChar char="●"/>
            </a:pPr>
            <a:r>
              <a:rPr lang="en">
                <a:solidFill>
                  <a:srgbClr val="FFE599"/>
                </a:solidFill>
                <a:latin typeface="Muli"/>
                <a:ea typeface="Muli"/>
                <a:cs typeface="Muli"/>
                <a:sym typeface="Muli"/>
              </a:rPr>
              <a:t>Store</a:t>
            </a:r>
            <a:r>
              <a:rPr lang="en">
                <a:solidFill>
                  <a:srgbClr val="00E1C6"/>
                </a:solidFill>
                <a:latin typeface="Muli"/>
                <a:ea typeface="Muli"/>
                <a:cs typeface="Muli"/>
                <a:sym typeface="Muli"/>
              </a:rPr>
              <a:t> data</a:t>
            </a:r>
            <a:endParaRPr>
              <a:solidFill>
                <a:srgbClr val="00E1C6"/>
              </a:solidFill>
              <a:latin typeface="Muli"/>
              <a:ea typeface="Muli"/>
              <a:cs typeface="Muli"/>
              <a:sym typeface="Mul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E1C6"/>
              </a:buClr>
              <a:buSzPts val="1400"/>
              <a:buFont typeface="Muli"/>
              <a:buChar char="●"/>
            </a:pPr>
            <a:r>
              <a:rPr lang="en">
                <a:solidFill>
                  <a:srgbClr val="FFE599"/>
                </a:solidFill>
                <a:latin typeface="Muli"/>
                <a:ea typeface="Muli"/>
                <a:cs typeface="Muli"/>
                <a:sym typeface="Muli"/>
              </a:rPr>
              <a:t>Update</a:t>
            </a:r>
            <a:r>
              <a:rPr lang="en">
                <a:solidFill>
                  <a:srgbClr val="00E1C6"/>
                </a:solidFill>
                <a:latin typeface="Muli"/>
                <a:ea typeface="Muli"/>
                <a:cs typeface="Muli"/>
                <a:sym typeface="Muli"/>
              </a:rPr>
              <a:t> data</a:t>
            </a:r>
            <a:endParaRPr>
              <a:solidFill>
                <a:srgbClr val="00E1C6"/>
              </a:solidFill>
              <a:latin typeface="Muli"/>
              <a:ea typeface="Muli"/>
              <a:cs typeface="Muli"/>
              <a:sym typeface="Mul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E1C6"/>
              </a:buClr>
              <a:buSzPts val="1400"/>
              <a:buFont typeface="Muli"/>
              <a:buChar char="●"/>
            </a:pPr>
            <a:r>
              <a:rPr lang="en">
                <a:solidFill>
                  <a:srgbClr val="FFE599"/>
                </a:solidFill>
                <a:latin typeface="Muli"/>
                <a:ea typeface="Muli"/>
                <a:cs typeface="Muli"/>
                <a:sym typeface="Muli"/>
              </a:rPr>
              <a:t>Retrieve</a:t>
            </a:r>
            <a:r>
              <a:rPr lang="en">
                <a:solidFill>
                  <a:srgbClr val="00E1C6"/>
                </a:solidFill>
                <a:latin typeface="Muli"/>
                <a:ea typeface="Muli"/>
                <a:cs typeface="Muli"/>
                <a:sym typeface="Muli"/>
              </a:rPr>
              <a:t> data</a:t>
            </a:r>
            <a:endParaRPr>
              <a:solidFill>
                <a:srgbClr val="00E1C6"/>
              </a:solidFill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30"/>
          <p:cNvSpPr txBox="1"/>
          <p:nvPr>
            <p:ph idx="12" type="sldNum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51" name="Google Shape;451;p30"/>
          <p:cNvSpPr txBox="1"/>
          <p:nvPr/>
        </p:nvSpPr>
        <p:spPr>
          <a:xfrm>
            <a:off x="1738000" y="1965563"/>
            <a:ext cx="1678200" cy="167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p30"/>
          <p:cNvSpPr txBox="1"/>
          <p:nvPr/>
        </p:nvSpPr>
        <p:spPr>
          <a:xfrm>
            <a:off x="456275" y="2447300"/>
            <a:ext cx="8358300" cy="10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0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sudo pip install firebase-admin</a:t>
            </a:r>
            <a:endParaRPr sz="30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53" name="Google Shape;453;p30"/>
          <p:cNvSpPr txBox="1"/>
          <p:nvPr/>
        </p:nvSpPr>
        <p:spPr>
          <a:xfrm>
            <a:off x="2423400" y="1075275"/>
            <a:ext cx="5468100" cy="10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00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RPi Terminal:</a:t>
            </a:r>
            <a:endParaRPr sz="3000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31"/>
          <p:cNvSpPr txBox="1"/>
          <p:nvPr>
            <p:ph idx="12" type="sldNum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59" name="Google Shape;459;p31"/>
          <p:cNvSpPr txBox="1"/>
          <p:nvPr>
            <p:ph type="title"/>
          </p:nvPr>
        </p:nvSpPr>
        <p:spPr>
          <a:xfrm>
            <a:off x="2528275" y="596250"/>
            <a:ext cx="59310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A9999"/>
                </a:solidFill>
                <a:latin typeface="Courier New"/>
                <a:ea typeface="Courier New"/>
                <a:cs typeface="Courier New"/>
                <a:sym typeface="Courier New"/>
              </a:rPr>
              <a:t>Back to laptop</a:t>
            </a:r>
            <a:endParaRPr>
              <a:solidFill>
                <a:srgbClr val="EA9999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60" name="Google Shape;460;p31"/>
          <p:cNvSpPr txBox="1"/>
          <p:nvPr>
            <p:ph idx="1" type="body"/>
          </p:nvPr>
        </p:nvSpPr>
        <p:spPr>
          <a:xfrm>
            <a:off x="1729775" y="1616599"/>
            <a:ext cx="5931000" cy="12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Download “requirements.txt”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Move it to the root folder of your project folder (You can create one if you don’t have)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Open “Terminal” or “Command Prompt”</a:t>
            </a:r>
            <a:endParaRPr/>
          </a:p>
        </p:txBody>
      </p:sp>
      <p:sp>
        <p:nvSpPr>
          <p:cNvPr id="461" name="Google Shape;461;p31"/>
          <p:cNvSpPr/>
          <p:nvPr/>
        </p:nvSpPr>
        <p:spPr>
          <a:xfrm>
            <a:off x="1773275" y="3069500"/>
            <a:ext cx="5734500" cy="15762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" name="Google Shape;462;p31"/>
          <p:cNvSpPr txBox="1"/>
          <p:nvPr/>
        </p:nvSpPr>
        <p:spPr>
          <a:xfrm>
            <a:off x="1897700" y="3244750"/>
            <a:ext cx="5454600" cy="12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c</a:t>
            </a:r>
            <a:r>
              <a:rPr lang="en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d {folder containing requirements.txt}</a:t>
            </a:r>
            <a:endParaRPr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p</a:t>
            </a:r>
            <a:r>
              <a:rPr lang="en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ip install -r requirements.txt</a:t>
            </a:r>
            <a:endParaRPr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32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p32"/>
          <p:cNvSpPr txBox="1"/>
          <p:nvPr>
            <p:ph idx="1" type="body"/>
          </p:nvPr>
        </p:nvSpPr>
        <p:spPr>
          <a:xfrm>
            <a:off x="3879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p32"/>
          <p:cNvSpPr txBox="1"/>
          <p:nvPr>
            <p:ph idx="2" type="body"/>
          </p:nvPr>
        </p:nvSpPr>
        <p:spPr>
          <a:xfrm>
            <a:off x="47562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470" name="Google Shape;47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38" y="0"/>
            <a:ext cx="900112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33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p33"/>
          <p:cNvSpPr txBox="1"/>
          <p:nvPr>
            <p:ph idx="1" type="body"/>
          </p:nvPr>
        </p:nvSpPr>
        <p:spPr>
          <a:xfrm>
            <a:off x="3879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477" name="Google Shape;477;p33"/>
          <p:cNvSpPr txBox="1"/>
          <p:nvPr>
            <p:ph idx="2" type="body"/>
          </p:nvPr>
        </p:nvSpPr>
        <p:spPr>
          <a:xfrm>
            <a:off x="47562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478" name="Google Shape;47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456" y="0"/>
            <a:ext cx="9017090" cy="5143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arina">
  <a:themeElements>
    <a:clrScheme name="Marina">
      <a:dk1>
        <a:srgbClr val="FFFFFF"/>
      </a:dk1>
      <a:lt1>
        <a:srgbClr val="00517C"/>
      </a:lt1>
      <a:dk2>
        <a:srgbClr val="004065"/>
      </a:dk2>
      <a:lt2>
        <a:srgbClr val="CFD8DC"/>
      </a:lt2>
      <a:accent1>
        <a:srgbClr val="0277BD"/>
      </a:accent1>
      <a:accent2>
        <a:srgbClr val="558B2F"/>
      </a:accent2>
      <a:accent3>
        <a:srgbClr val="009688"/>
      </a:accent3>
      <a:accent4>
        <a:srgbClr val="039BE5"/>
      </a:accent4>
      <a:accent5>
        <a:srgbClr val="8BC34A"/>
      </a:accent5>
      <a:accent6>
        <a:srgbClr val="FFEB38"/>
      </a:accent6>
      <a:hlink>
        <a:srgbClr val="8BC34A"/>
      </a:hlink>
      <a:folHlink>
        <a:srgbClr val="8BC3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Imogen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